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9" r:id="rId5"/>
    <p:sldId id="270" r:id="rId6"/>
    <p:sldId id="305" r:id="rId7"/>
    <p:sldId id="298" r:id="rId8"/>
    <p:sldId id="302" r:id="rId9"/>
    <p:sldId id="299" r:id="rId10"/>
    <p:sldId id="306" r:id="rId11"/>
    <p:sldId id="295" r:id="rId12"/>
    <p:sldId id="301" r:id="rId13"/>
    <p:sldId id="28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0CDA1"/>
    <a:srgbClr val="B4A485"/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18" autoAdjust="0"/>
    <p:restoredTop sz="86839" autoAdjust="0"/>
  </p:normalViewPr>
  <p:slideViewPr>
    <p:cSldViewPr snapToGrid="0">
      <p:cViewPr>
        <p:scale>
          <a:sx n="99" d="100"/>
          <a:sy n="99" d="100"/>
        </p:scale>
        <p:origin x="792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D59BC6-90F4-4920-9B19-A8EBA887607A}" type="doc">
      <dgm:prSet loTypeId="urn:microsoft.com/office/officeart/2005/8/layout/orgChart1" loCatId="hierarchy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CA"/>
        </a:p>
      </dgm:t>
    </dgm:pt>
    <dgm:pt modelId="{64AC07DE-936A-4ADA-995E-BBEF4A103325}">
      <dgm:prSet phldrT="[Text]"/>
      <dgm:spPr>
        <a:solidFill>
          <a:srgbClr val="00B050"/>
        </a:solidFill>
      </dgm:spPr>
      <dgm:t>
        <a:bodyPr/>
        <a:lstStyle/>
        <a:p>
          <a:r>
            <a:rPr lang="en-CA" dirty="0"/>
            <a:t>Application</a:t>
          </a:r>
        </a:p>
      </dgm:t>
    </dgm:pt>
    <dgm:pt modelId="{6B93A842-C11C-4672-A613-7A9A5FE60B08}" type="parTrans" cxnId="{8740F556-240D-4E53-9F09-AC52407BB260}">
      <dgm:prSet/>
      <dgm:spPr/>
      <dgm:t>
        <a:bodyPr/>
        <a:lstStyle/>
        <a:p>
          <a:endParaRPr lang="en-CA"/>
        </a:p>
      </dgm:t>
    </dgm:pt>
    <dgm:pt modelId="{41D041D9-36A8-4DC3-B339-56C9E651A32D}" type="sibTrans" cxnId="{8740F556-240D-4E53-9F09-AC52407BB260}">
      <dgm:prSet/>
      <dgm:spPr/>
      <dgm:t>
        <a:bodyPr/>
        <a:lstStyle/>
        <a:p>
          <a:endParaRPr lang="en-CA"/>
        </a:p>
      </dgm:t>
    </dgm:pt>
    <dgm:pt modelId="{8D3E4D77-3A56-4B2A-8586-52D06736BB9C}">
      <dgm:prSet phldrT="[Text]"/>
      <dgm:spPr>
        <a:solidFill>
          <a:srgbClr val="00B050"/>
        </a:solidFill>
      </dgm:spPr>
      <dgm:t>
        <a:bodyPr/>
        <a:lstStyle/>
        <a:p>
          <a:r>
            <a:rPr lang="en-CA" dirty="0"/>
            <a:t>Login &amp; Sign-Up Page</a:t>
          </a:r>
        </a:p>
      </dgm:t>
    </dgm:pt>
    <dgm:pt modelId="{1E9CF8E9-CDBF-4790-8ED2-0ACDC2E6B553}" type="parTrans" cxnId="{D0D45A33-1AC2-401E-B648-4D00B7533E9D}">
      <dgm:prSet/>
      <dgm:spPr/>
      <dgm:t>
        <a:bodyPr/>
        <a:lstStyle/>
        <a:p>
          <a:endParaRPr lang="en-CA"/>
        </a:p>
      </dgm:t>
    </dgm:pt>
    <dgm:pt modelId="{BAD005B8-B91A-40FA-8F52-219B0DC33418}" type="sibTrans" cxnId="{D0D45A33-1AC2-401E-B648-4D00B7533E9D}">
      <dgm:prSet/>
      <dgm:spPr/>
      <dgm:t>
        <a:bodyPr/>
        <a:lstStyle/>
        <a:p>
          <a:endParaRPr lang="en-CA"/>
        </a:p>
      </dgm:t>
    </dgm:pt>
    <dgm:pt modelId="{D5EE7D23-306A-4F1C-A496-84FF2141E8E7}">
      <dgm:prSet phldrT="[Text]"/>
      <dgm:spPr>
        <a:solidFill>
          <a:srgbClr val="00B050"/>
        </a:solidFill>
      </dgm:spPr>
      <dgm:t>
        <a:bodyPr/>
        <a:lstStyle/>
        <a:p>
          <a:r>
            <a:rPr lang="en-CA" dirty="0"/>
            <a:t>Profile Dashboard</a:t>
          </a:r>
        </a:p>
      </dgm:t>
    </dgm:pt>
    <dgm:pt modelId="{111D4949-4222-41F8-B4BA-033B73E17669}" type="parTrans" cxnId="{67987EE1-3083-449D-AD90-94A5925A4CB3}">
      <dgm:prSet/>
      <dgm:spPr/>
      <dgm:t>
        <a:bodyPr/>
        <a:lstStyle/>
        <a:p>
          <a:endParaRPr lang="en-CA"/>
        </a:p>
      </dgm:t>
    </dgm:pt>
    <dgm:pt modelId="{2E538F4E-594C-4925-96AE-CE40ADD433A2}" type="sibTrans" cxnId="{67987EE1-3083-449D-AD90-94A5925A4CB3}">
      <dgm:prSet/>
      <dgm:spPr/>
      <dgm:t>
        <a:bodyPr/>
        <a:lstStyle/>
        <a:p>
          <a:endParaRPr lang="en-CA"/>
        </a:p>
      </dgm:t>
    </dgm:pt>
    <dgm:pt modelId="{483F9FA0-97E8-402B-9139-4B7E8779063E}">
      <dgm:prSet phldrT="[Text]"/>
      <dgm:spPr>
        <a:solidFill>
          <a:srgbClr val="00B050"/>
        </a:solidFill>
      </dgm:spPr>
      <dgm:t>
        <a:bodyPr/>
        <a:lstStyle/>
        <a:p>
          <a:r>
            <a:rPr lang="en-CA" dirty="0"/>
            <a:t>FAQ</a:t>
          </a:r>
        </a:p>
      </dgm:t>
    </dgm:pt>
    <dgm:pt modelId="{50A10C33-3B2C-4790-9BD1-B8C8B6AFEDAA}" type="parTrans" cxnId="{49E5EAAA-C322-40C5-B529-5705839678A3}">
      <dgm:prSet/>
      <dgm:spPr/>
      <dgm:t>
        <a:bodyPr/>
        <a:lstStyle/>
        <a:p>
          <a:endParaRPr lang="en-CA"/>
        </a:p>
      </dgm:t>
    </dgm:pt>
    <dgm:pt modelId="{23B06379-02A9-407A-8A7A-8AB1D803958F}" type="sibTrans" cxnId="{49E5EAAA-C322-40C5-B529-5705839678A3}">
      <dgm:prSet/>
      <dgm:spPr/>
      <dgm:t>
        <a:bodyPr/>
        <a:lstStyle/>
        <a:p>
          <a:endParaRPr lang="en-CA"/>
        </a:p>
      </dgm:t>
    </dgm:pt>
    <dgm:pt modelId="{93C64D14-302A-49BC-B963-C6D0C98C661D}">
      <dgm:prSet/>
      <dgm:spPr>
        <a:solidFill>
          <a:srgbClr val="00B050"/>
        </a:solidFill>
      </dgm:spPr>
      <dgm:t>
        <a:bodyPr/>
        <a:lstStyle/>
        <a:p>
          <a:r>
            <a:rPr lang="en-CA" dirty="0"/>
            <a:t>Database Hosting, Writing, and Reading</a:t>
          </a:r>
        </a:p>
      </dgm:t>
    </dgm:pt>
    <dgm:pt modelId="{93D5B382-1DEC-4D2F-B79C-955993724111}" type="parTrans" cxnId="{BE0E69E2-EA06-4F08-9AA5-C3AB93B77FB8}">
      <dgm:prSet/>
      <dgm:spPr/>
      <dgm:t>
        <a:bodyPr/>
        <a:lstStyle/>
        <a:p>
          <a:endParaRPr lang="en-CA"/>
        </a:p>
      </dgm:t>
    </dgm:pt>
    <dgm:pt modelId="{9C1808CE-C847-435C-B8EE-B07EB6189477}" type="sibTrans" cxnId="{BE0E69E2-EA06-4F08-9AA5-C3AB93B77FB8}">
      <dgm:prSet/>
      <dgm:spPr/>
      <dgm:t>
        <a:bodyPr/>
        <a:lstStyle/>
        <a:p>
          <a:endParaRPr lang="en-CA"/>
        </a:p>
      </dgm:t>
    </dgm:pt>
    <dgm:pt modelId="{DA7EE2AC-22FB-42E5-B3FC-2EFC1946EEA9}">
      <dgm:prSet/>
      <dgm:spPr>
        <a:solidFill>
          <a:srgbClr val="00B050"/>
        </a:solidFill>
      </dgm:spPr>
      <dgm:t>
        <a:bodyPr/>
        <a:lstStyle/>
        <a:p>
          <a:r>
            <a:rPr lang="en-CA" dirty="0"/>
            <a:t>Volunteer</a:t>
          </a:r>
        </a:p>
      </dgm:t>
    </dgm:pt>
    <dgm:pt modelId="{63353A4F-D9F3-4178-B1D0-DC7DB84DAFE4}" type="parTrans" cxnId="{451CB7EB-9067-4679-B5E9-E96AF5F892D1}">
      <dgm:prSet/>
      <dgm:spPr/>
      <dgm:t>
        <a:bodyPr/>
        <a:lstStyle/>
        <a:p>
          <a:endParaRPr lang="en-CA"/>
        </a:p>
      </dgm:t>
    </dgm:pt>
    <dgm:pt modelId="{94631DED-2940-4AFE-BDA5-A6540751BFEB}" type="sibTrans" cxnId="{451CB7EB-9067-4679-B5E9-E96AF5F892D1}">
      <dgm:prSet/>
      <dgm:spPr/>
      <dgm:t>
        <a:bodyPr/>
        <a:lstStyle/>
        <a:p>
          <a:endParaRPr lang="en-CA"/>
        </a:p>
      </dgm:t>
    </dgm:pt>
    <dgm:pt modelId="{2D40812A-A40E-494F-A884-0637D65E3E63}">
      <dgm:prSet/>
      <dgm:spPr>
        <a:solidFill>
          <a:srgbClr val="00B050"/>
        </a:solidFill>
      </dgm:spPr>
      <dgm:t>
        <a:bodyPr/>
        <a:lstStyle/>
        <a:p>
          <a:r>
            <a:rPr lang="en-CA" dirty="0"/>
            <a:t>Social Worker</a:t>
          </a:r>
        </a:p>
      </dgm:t>
    </dgm:pt>
    <dgm:pt modelId="{93402673-D122-4CC4-B79B-1B95ABB1F0C3}" type="parTrans" cxnId="{DCB7FF58-9C66-48EC-B442-D4C00381E3B2}">
      <dgm:prSet/>
      <dgm:spPr/>
      <dgm:t>
        <a:bodyPr/>
        <a:lstStyle/>
        <a:p>
          <a:endParaRPr lang="en-CA"/>
        </a:p>
      </dgm:t>
    </dgm:pt>
    <dgm:pt modelId="{F3684A6B-7CD0-418B-974E-508EE2C2DB9C}" type="sibTrans" cxnId="{DCB7FF58-9C66-48EC-B442-D4C00381E3B2}">
      <dgm:prSet/>
      <dgm:spPr/>
      <dgm:t>
        <a:bodyPr/>
        <a:lstStyle/>
        <a:p>
          <a:endParaRPr lang="en-CA"/>
        </a:p>
      </dgm:t>
    </dgm:pt>
    <dgm:pt modelId="{FFE6D522-F434-47C9-A7DA-4DDD6DEA77C5}">
      <dgm:prSet/>
      <dgm:spPr>
        <a:solidFill>
          <a:srgbClr val="00B050"/>
        </a:solidFill>
      </dgm:spPr>
      <dgm:t>
        <a:bodyPr/>
        <a:lstStyle/>
        <a:p>
          <a:r>
            <a:rPr lang="en-CA" dirty="0"/>
            <a:t>Appearance</a:t>
          </a:r>
        </a:p>
      </dgm:t>
    </dgm:pt>
    <dgm:pt modelId="{880946D9-D10A-499C-966E-7E1A44BC0ACE}" type="parTrans" cxnId="{64BD4797-39E7-4FB3-A3B9-E252B6DCE17D}">
      <dgm:prSet/>
      <dgm:spPr/>
      <dgm:t>
        <a:bodyPr/>
        <a:lstStyle/>
        <a:p>
          <a:endParaRPr lang="en-CA"/>
        </a:p>
      </dgm:t>
    </dgm:pt>
    <dgm:pt modelId="{9B364E69-F9BF-4D72-A626-BD7920E5A32E}" type="sibTrans" cxnId="{64BD4797-39E7-4FB3-A3B9-E252B6DCE17D}">
      <dgm:prSet/>
      <dgm:spPr/>
      <dgm:t>
        <a:bodyPr/>
        <a:lstStyle/>
        <a:p>
          <a:endParaRPr lang="en-CA"/>
        </a:p>
      </dgm:t>
    </dgm:pt>
    <dgm:pt modelId="{9C0DE88A-5CCD-4B55-88E0-7C53D6F9D398}">
      <dgm:prSet/>
      <dgm:spPr>
        <a:solidFill>
          <a:srgbClr val="00B050"/>
        </a:solidFill>
      </dgm:spPr>
      <dgm:t>
        <a:bodyPr/>
        <a:lstStyle/>
        <a:p>
          <a:r>
            <a:rPr lang="en-CA" dirty="0"/>
            <a:t>Stylization</a:t>
          </a:r>
        </a:p>
      </dgm:t>
    </dgm:pt>
    <dgm:pt modelId="{BF0553CE-DEC1-40E6-804B-6408867A1374}" type="parTrans" cxnId="{1AA7AC41-D7CE-4F23-AFB7-F5E4435C6AD0}">
      <dgm:prSet/>
      <dgm:spPr/>
      <dgm:t>
        <a:bodyPr/>
        <a:lstStyle/>
        <a:p>
          <a:endParaRPr lang="en-CA"/>
        </a:p>
      </dgm:t>
    </dgm:pt>
    <dgm:pt modelId="{A3B01B8F-1D17-4809-907D-FEF7FFE7EB20}" type="sibTrans" cxnId="{1AA7AC41-D7CE-4F23-AFB7-F5E4435C6AD0}">
      <dgm:prSet/>
      <dgm:spPr/>
      <dgm:t>
        <a:bodyPr/>
        <a:lstStyle/>
        <a:p>
          <a:endParaRPr lang="en-CA"/>
        </a:p>
      </dgm:t>
    </dgm:pt>
    <dgm:pt modelId="{60AE87AA-4239-46F6-BC1B-A692AA097B76}">
      <dgm:prSet/>
      <dgm:spPr>
        <a:solidFill>
          <a:srgbClr val="00B050"/>
        </a:solidFill>
      </dgm:spPr>
      <dgm:t>
        <a:bodyPr/>
        <a:lstStyle/>
        <a:p>
          <a:r>
            <a:rPr lang="en-CA" dirty="0"/>
            <a:t>Mobile Design</a:t>
          </a:r>
        </a:p>
      </dgm:t>
    </dgm:pt>
    <dgm:pt modelId="{281D4908-34D9-4B6E-A714-87B5A75B1111}" type="parTrans" cxnId="{2CA52E02-1F6D-49A2-BAFE-F95FFF1F308C}">
      <dgm:prSet/>
      <dgm:spPr/>
      <dgm:t>
        <a:bodyPr/>
        <a:lstStyle/>
        <a:p>
          <a:endParaRPr lang="en-CA"/>
        </a:p>
      </dgm:t>
    </dgm:pt>
    <dgm:pt modelId="{15A02E3F-896D-4ECB-9528-19AEA1E5FA63}" type="sibTrans" cxnId="{2CA52E02-1F6D-49A2-BAFE-F95FFF1F308C}">
      <dgm:prSet/>
      <dgm:spPr/>
      <dgm:t>
        <a:bodyPr/>
        <a:lstStyle/>
        <a:p>
          <a:endParaRPr lang="en-CA"/>
        </a:p>
      </dgm:t>
    </dgm:pt>
    <dgm:pt modelId="{07C3E2F6-C0B5-481E-BF74-EF51F87ABB82}">
      <dgm:prSet/>
      <dgm:spPr>
        <a:solidFill>
          <a:srgbClr val="FF0000"/>
        </a:solidFill>
      </dgm:spPr>
      <dgm:t>
        <a:bodyPr/>
        <a:lstStyle/>
        <a:p>
          <a:r>
            <a:rPr lang="en-CA" dirty="0"/>
            <a:t>Volunteer</a:t>
          </a:r>
        </a:p>
      </dgm:t>
    </dgm:pt>
    <dgm:pt modelId="{CC219F64-AF28-40DA-B070-015CC0BA4FB7}" type="parTrans" cxnId="{843F0967-0315-45F2-B847-4DF7BA45F5D6}">
      <dgm:prSet/>
      <dgm:spPr/>
      <dgm:t>
        <a:bodyPr/>
        <a:lstStyle/>
        <a:p>
          <a:endParaRPr lang="en-CA"/>
        </a:p>
      </dgm:t>
    </dgm:pt>
    <dgm:pt modelId="{660041F3-7BDC-4ED8-A596-48E23031B439}" type="sibTrans" cxnId="{843F0967-0315-45F2-B847-4DF7BA45F5D6}">
      <dgm:prSet/>
      <dgm:spPr/>
      <dgm:t>
        <a:bodyPr/>
        <a:lstStyle/>
        <a:p>
          <a:endParaRPr lang="en-CA"/>
        </a:p>
      </dgm:t>
    </dgm:pt>
    <dgm:pt modelId="{057E2905-EC11-4A58-80D5-024BC9C6D2A8}">
      <dgm:prSet/>
      <dgm:spPr>
        <a:solidFill>
          <a:srgbClr val="FF0000"/>
        </a:solidFill>
      </dgm:spPr>
      <dgm:t>
        <a:bodyPr/>
        <a:lstStyle/>
        <a:p>
          <a:r>
            <a:rPr lang="en-CA" dirty="0"/>
            <a:t>Social Worker</a:t>
          </a:r>
        </a:p>
      </dgm:t>
    </dgm:pt>
    <dgm:pt modelId="{A4595B23-F932-4CF4-9EFE-57747125CF59}" type="parTrans" cxnId="{9793F78F-E8DC-456E-B3CA-A1D51EE618AF}">
      <dgm:prSet/>
      <dgm:spPr/>
      <dgm:t>
        <a:bodyPr/>
        <a:lstStyle/>
        <a:p>
          <a:endParaRPr lang="en-CA"/>
        </a:p>
      </dgm:t>
    </dgm:pt>
    <dgm:pt modelId="{10C7A6E4-F28D-472B-8E7B-C9B44768B473}" type="sibTrans" cxnId="{9793F78F-E8DC-456E-B3CA-A1D51EE618AF}">
      <dgm:prSet/>
      <dgm:spPr/>
      <dgm:t>
        <a:bodyPr/>
        <a:lstStyle/>
        <a:p>
          <a:endParaRPr lang="en-CA"/>
        </a:p>
      </dgm:t>
    </dgm:pt>
    <dgm:pt modelId="{88E0CE95-406E-4340-9B03-EBDBEC2E8A3E}">
      <dgm:prSet/>
      <dgm:spPr>
        <a:solidFill>
          <a:srgbClr val="00B050"/>
        </a:solidFill>
      </dgm:spPr>
      <dgm:t>
        <a:bodyPr/>
        <a:lstStyle/>
        <a:p>
          <a:r>
            <a:rPr lang="en-CA" dirty="0"/>
            <a:t>Query Menu</a:t>
          </a:r>
        </a:p>
      </dgm:t>
    </dgm:pt>
    <dgm:pt modelId="{C6ECC0C8-6D85-452F-A3E7-5938516DC778}" type="parTrans" cxnId="{770AF70D-3E3F-46D1-9B12-7C3E90DB731A}">
      <dgm:prSet/>
      <dgm:spPr/>
      <dgm:t>
        <a:bodyPr/>
        <a:lstStyle/>
        <a:p>
          <a:endParaRPr lang="en-CA"/>
        </a:p>
      </dgm:t>
    </dgm:pt>
    <dgm:pt modelId="{8DF303E2-2332-459C-B1F0-638759349079}" type="sibTrans" cxnId="{770AF70D-3E3F-46D1-9B12-7C3E90DB731A}">
      <dgm:prSet/>
      <dgm:spPr/>
      <dgm:t>
        <a:bodyPr/>
        <a:lstStyle/>
        <a:p>
          <a:endParaRPr lang="en-CA"/>
        </a:p>
      </dgm:t>
    </dgm:pt>
    <dgm:pt modelId="{AE35BF0D-3137-4EE4-B403-04CF171426A5}">
      <dgm:prSet/>
      <dgm:spPr>
        <a:solidFill>
          <a:srgbClr val="00B050"/>
        </a:solidFill>
      </dgm:spPr>
      <dgm:t>
        <a:bodyPr/>
        <a:lstStyle/>
        <a:p>
          <a:r>
            <a:rPr lang="en-CA" dirty="0"/>
            <a:t>Guest Room Menu</a:t>
          </a:r>
        </a:p>
      </dgm:t>
    </dgm:pt>
    <dgm:pt modelId="{4474C988-C807-49AB-B572-7C7F1F77B1CF}" type="parTrans" cxnId="{7ADE265A-D26C-4F81-B29E-A2A7F6E54FF2}">
      <dgm:prSet/>
      <dgm:spPr/>
      <dgm:t>
        <a:bodyPr/>
        <a:lstStyle/>
        <a:p>
          <a:endParaRPr lang="en-CA"/>
        </a:p>
      </dgm:t>
    </dgm:pt>
    <dgm:pt modelId="{29A39C57-3F98-49EA-9CE6-51963628AA05}" type="sibTrans" cxnId="{7ADE265A-D26C-4F81-B29E-A2A7F6E54FF2}">
      <dgm:prSet/>
      <dgm:spPr/>
      <dgm:t>
        <a:bodyPr/>
        <a:lstStyle/>
        <a:p>
          <a:endParaRPr lang="en-CA"/>
        </a:p>
      </dgm:t>
    </dgm:pt>
    <dgm:pt modelId="{4DDE00C2-4803-4BBA-B13D-524CB591D013}">
      <dgm:prSet/>
      <dgm:spPr>
        <a:solidFill>
          <a:srgbClr val="00B050"/>
        </a:solidFill>
      </dgm:spPr>
      <dgm:t>
        <a:bodyPr/>
        <a:lstStyle/>
        <a:p>
          <a:r>
            <a:rPr lang="en-CA" dirty="0"/>
            <a:t>Combined</a:t>
          </a:r>
        </a:p>
      </dgm:t>
    </dgm:pt>
    <dgm:pt modelId="{234E0F80-9C11-45DF-BD85-99EE3E11A5C5}" type="parTrans" cxnId="{68935DE0-3950-4DBB-9223-79A9BB2C0CD6}">
      <dgm:prSet/>
      <dgm:spPr/>
      <dgm:t>
        <a:bodyPr/>
        <a:lstStyle/>
        <a:p>
          <a:endParaRPr lang="en-CA"/>
        </a:p>
      </dgm:t>
    </dgm:pt>
    <dgm:pt modelId="{9F278EFB-120A-4174-A6A2-1FC46FA004EC}" type="sibTrans" cxnId="{68935DE0-3950-4DBB-9223-79A9BB2C0CD6}">
      <dgm:prSet/>
      <dgm:spPr/>
      <dgm:t>
        <a:bodyPr/>
        <a:lstStyle/>
        <a:p>
          <a:endParaRPr lang="en-CA"/>
        </a:p>
      </dgm:t>
    </dgm:pt>
    <dgm:pt modelId="{B44A8034-FB27-4793-AEA8-A49A2347AF86}">
      <dgm:prSet/>
      <dgm:spPr/>
      <dgm:t>
        <a:bodyPr/>
        <a:lstStyle/>
        <a:p>
          <a:endParaRPr lang="en-CA"/>
        </a:p>
      </dgm:t>
    </dgm:pt>
    <dgm:pt modelId="{2BD13C9E-131E-4D48-B5B8-B89914A9062A}" type="parTrans" cxnId="{8DB94409-5A87-4402-BEDF-A121D924FC43}">
      <dgm:prSet/>
      <dgm:spPr/>
      <dgm:t>
        <a:bodyPr/>
        <a:lstStyle/>
        <a:p>
          <a:endParaRPr lang="en-CA"/>
        </a:p>
      </dgm:t>
    </dgm:pt>
    <dgm:pt modelId="{4846B80A-6469-4E17-88A0-648CA490A162}" type="sibTrans" cxnId="{8DB94409-5A87-4402-BEDF-A121D924FC43}">
      <dgm:prSet/>
      <dgm:spPr/>
      <dgm:t>
        <a:bodyPr/>
        <a:lstStyle/>
        <a:p>
          <a:endParaRPr lang="en-CA"/>
        </a:p>
      </dgm:t>
    </dgm:pt>
    <dgm:pt modelId="{8E3504E0-91C4-460E-AB6F-BC516E85217E}" type="pres">
      <dgm:prSet presAssocID="{7BD59BC6-90F4-4920-9B19-A8EBA88760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071D53B-123A-42B8-855A-450CD874B318}" type="pres">
      <dgm:prSet presAssocID="{64AC07DE-936A-4ADA-995E-BBEF4A103325}" presName="hierRoot1" presStyleCnt="0">
        <dgm:presLayoutVars>
          <dgm:hierBranch val="init"/>
        </dgm:presLayoutVars>
      </dgm:prSet>
      <dgm:spPr/>
    </dgm:pt>
    <dgm:pt modelId="{C175BCF4-CFC3-4902-AB6F-F04E07E4C139}" type="pres">
      <dgm:prSet presAssocID="{64AC07DE-936A-4ADA-995E-BBEF4A103325}" presName="rootComposite1" presStyleCnt="0"/>
      <dgm:spPr/>
    </dgm:pt>
    <dgm:pt modelId="{B4075576-0822-4C32-A429-4FAE765A2C23}" type="pres">
      <dgm:prSet presAssocID="{64AC07DE-936A-4ADA-995E-BBEF4A103325}" presName="rootText1" presStyleLbl="node0" presStyleIdx="0" presStyleCnt="1">
        <dgm:presLayoutVars>
          <dgm:chPref val="3"/>
        </dgm:presLayoutVars>
      </dgm:prSet>
      <dgm:spPr/>
    </dgm:pt>
    <dgm:pt modelId="{531B9EBD-A67D-43C2-96C0-A2C1D920EF02}" type="pres">
      <dgm:prSet presAssocID="{64AC07DE-936A-4ADA-995E-BBEF4A103325}" presName="rootConnector1" presStyleLbl="node1" presStyleIdx="0" presStyleCnt="0"/>
      <dgm:spPr/>
    </dgm:pt>
    <dgm:pt modelId="{E26A9DF3-BAE9-41F9-A078-6F2296A025F2}" type="pres">
      <dgm:prSet presAssocID="{64AC07DE-936A-4ADA-995E-BBEF4A103325}" presName="hierChild2" presStyleCnt="0"/>
      <dgm:spPr/>
    </dgm:pt>
    <dgm:pt modelId="{35B46161-3CF0-4F2A-BF26-7C2763DCC31A}" type="pres">
      <dgm:prSet presAssocID="{1E9CF8E9-CDBF-4790-8ED2-0ACDC2E6B553}" presName="Name37" presStyleLbl="parChTrans1D2" presStyleIdx="0" presStyleCnt="5"/>
      <dgm:spPr/>
    </dgm:pt>
    <dgm:pt modelId="{EE385C45-029E-4BD9-A8AB-75BF6DA8244D}" type="pres">
      <dgm:prSet presAssocID="{8D3E4D77-3A56-4B2A-8586-52D06736BB9C}" presName="hierRoot2" presStyleCnt="0">
        <dgm:presLayoutVars>
          <dgm:hierBranch val="init"/>
        </dgm:presLayoutVars>
      </dgm:prSet>
      <dgm:spPr/>
    </dgm:pt>
    <dgm:pt modelId="{F2BE087C-B355-43D1-8BEB-C4BF2A9C28C8}" type="pres">
      <dgm:prSet presAssocID="{8D3E4D77-3A56-4B2A-8586-52D06736BB9C}" presName="rootComposite" presStyleCnt="0"/>
      <dgm:spPr/>
    </dgm:pt>
    <dgm:pt modelId="{2412B6AB-0934-4EDC-90B9-67B08E68A8E1}" type="pres">
      <dgm:prSet presAssocID="{8D3E4D77-3A56-4B2A-8586-52D06736BB9C}" presName="rootText" presStyleLbl="node2" presStyleIdx="0" presStyleCnt="5">
        <dgm:presLayoutVars>
          <dgm:chPref val="3"/>
        </dgm:presLayoutVars>
      </dgm:prSet>
      <dgm:spPr/>
    </dgm:pt>
    <dgm:pt modelId="{1B1FE0C6-9422-4ABD-B8E2-702461C29D2E}" type="pres">
      <dgm:prSet presAssocID="{8D3E4D77-3A56-4B2A-8586-52D06736BB9C}" presName="rootConnector" presStyleLbl="node2" presStyleIdx="0" presStyleCnt="5"/>
      <dgm:spPr/>
    </dgm:pt>
    <dgm:pt modelId="{D3CC7A0A-3F3E-46F3-9F4F-F4751A4392F7}" type="pres">
      <dgm:prSet presAssocID="{8D3E4D77-3A56-4B2A-8586-52D06736BB9C}" presName="hierChild4" presStyleCnt="0"/>
      <dgm:spPr/>
    </dgm:pt>
    <dgm:pt modelId="{9FD3EC6C-6CAB-452D-A5EC-220B8FDD9BD6}" type="pres">
      <dgm:prSet presAssocID="{CC219F64-AF28-40DA-B070-015CC0BA4FB7}" presName="Name37" presStyleLbl="parChTrans1D3" presStyleIdx="0" presStyleCnt="6"/>
      <dgm:spPr/>
    </dgm:pt>
    <dgm:pt modelId="{9715D49B-F4B1-4154-B71F-D19949855108}" type="pres">
      <dgm:prSet presAssocID="{07C3E2F6-C0B5-481E-BF74-EF51F87ABB82}" presName="hierRoot2" presStyleCnt="0">
        <dgm:presLayoutVars>
          <dgm:hierBranch val="init"/>
        </dgm:presLayoutVars>
      </dgm:prSet>
      <dgm:spPr/>
    </dgm:pt>
    <dgm:pt modelId="{B277DF26-BCD1-4302-A9FD-5FD90EEE3EEA}" type="pres">
      <dgm:prSet presAssocID="{07C3E2F6-C0B5-481E-BF74-EF51F87ABB82}" presName="rootComposite" presStyleCnt="0"/>
      <dgm:spPr/>
    </dgm:pt>
    <dgm:pt modelId="{345D90BA-56BD-42CF-854D-F0106190F4EB}" type="pres">
      <dgm:prSet presAssocID="{07C3E2F6-C0B5-481E-BF74-EF51F87ABB82}" presName="rootText" presStyleLbl="node3" presStyleIdx="0" presStyleCnt="6">
        <dgm:presLayoutVars>
          <dgm:chPref val="3"/>
        </dgm:presLayoutVars>
      </dgm:prSet>
      <dgm:spPr/>
    </dgm:pt>
    <dgm:pt modelId="{B3DE7960-647C-4BE0-B38A-571E5E514A23}" type="pres">
      <dgm:prSet presAssocID="{07C3E2F6-C0B5-481E-BF74-EF51F87ABB82}" presName="rootConnector" presStyleLbl="node3" presStyleIdx="0" presStyleCnt="6"/>
      <dgm:spPr/>
    </dgm:pt>
    <dgm:pt modelId="{1CE52D0B-726F-48AB-9F9D-77BD8ECBCBAA}" type="pres">
      <dgm:prSet presAssocID="{07C3E2F6-C0B5-481E-BF74-EF51F87ABB82}" presName="hierChild4" presStyleCnt="0"/>
      <dgm:spPr/>
    </dgm:pt>
    <dgm:pt modelId="{60510CAE-A3C3-40F7-AAE4-46549E082702}" type="pres">
      <dgm:prSet presAssocID="{2BD13C9E-131E-4D48-B5B8-B89914A9062A}" presName="Name37" presStyleLbl="parChTrans1D4" presStyleIdx="0" presStyleCnt="4"/>
      <dgm:spPr/>
    </dgm:pt>
    <dgm:pt modelId="{FDC9D690-7440-4D1E-932A-7B97B90CF2D8}" type="pres">
      <dgm:prSet presAssocID="{B44A8034-FB27-4793-AEA8-A49A2347AF86}" presName="hierRoot2" presStyleCnt="0">
        <dgm:presLayoutVars>
          <dgm:hierBranch val="init"/>
        </dgm:presLayoutVars>
      </dgm:prSet>
      <dgm:spPr/>
    </dgm:pt>
    <dgm:pt modelId="{0DBAA143-B168-495F-B6A8-D87F3EAF4795}" type="pres">
      <dgm:prSet presAssocID="{B44A8034-FB27-4793-AEA8-A49A2347AF86}" presName="rootComposite" presStyleCnt="0"/>
      <dgm:spPr/>
    </dgm:pt>
    <dgm:pt modelId="{ECDD9BF6-3E4D-4971-AF04-6FE4EDE84810}" type="pres">
      <dgm:prSet presAssocID="{B44A8034-FB27-4793-AEA8-A49A2347AF86}" presName="rootText" presStyleLbl="node4" presStyleIdx="0" presStyleCnt="4">
        <dgm:presLayoutVars>
          <dgm:chPref val="3"/>
        </dgm:presLayoutVars>
      </dgm:prSet>
      <dgm:spPr/>
    </dgm:pt>
    <dgm:pt modelId="{92DD2547-0D53-451E-9FA2-F146E0B4169F}" type="pres">
      <dgm:prSet presAssocID="{B44A8034-FB27-4793-AEA8-A49A2347AF86}" presName="rootConnector" presStyleLbl="node4" presStyleIdx="0" presStyleCnt="4"/>
      <dgm:spPr/>
    </dgm:pt>
    <dgm:pt modelId="{298F43EC-345A-4FD5-881D-5486146535D7}" type="pres">
      <dgm:prSet presAssocID="{B44A8034-FB27-4793-AEA8-A49A2347AF86}" presName="hierChild4" presStyleCnt="0"/>
      <dgm:spPr/>
    </dgm:pt>
    <dgm:pt modelId="{1EC90613-BB78-4B90-8A1A-981535FA77FE}" type="pres">
      <dgm:prSet presAssocID="{B44A8034-FB27-4793-AEA8-A49A2347AF86}" presName="hierChild5" presStyleCnt="0"/>
      <dgm:spPr/>
    </dgm:pt>
    <dgm:pt modelId="{C3C5CCC6-20CE-4110-8EC4-909276113CD9}" type="pres">
      <dgm:prSet presAssocID="{07C3E2F6-C0B5-481E-BF74-EF51F87ABB82}" presName="hierChild5" presStyleCnt="0"/>
      <dgm:spPr/>
    </dgm:pt>
    <dgm:pt modelId="{AC42262A-FD12-4E6D-BDDE-4AD311219C99}" type="pres">
      <dgm:prSet presAssocID="{A4595B23-F932-4CF4-9EFE-57747125CF59}" presName="Name37" presStyleLbl="parChTrans1D3" presStyleIdx="1" presStyleCnt="6"/>
      <dgm:spPr/>
    </dgm:pt>
    <dgm:pt modelId="{45386744-C499-4159-846C-4BBF777F831B}" type="pres">
      <dgm:prSet presAssocID="{057E2905-EC11-4A58-80D5-024BC9C6D2A8}" presName="hierRoot2" presStyleCnt="0">
        <dgm:presLayoutVars>
          <dgm:hierBranch val="init"/>
        </dgm:presLayoutVars>
      </dgm:prSet>
      <dgm:spPr/>
    </dgm:pt>
    <dgm:pt modelId="{8A277F3A-A90D-45DE-AE4A-4306F8F42303}" type="pres">
      <dgm:prSet presAssocID="{057E2905-EC11-4A58-80D5-024BC9C6D2A8}" presName="rootComposite" presStyleCnt="0"/>
      <dgm:spPr/>
    </dgm:pt>
    <dgm:pt modelId="{0352805F-7749-48E4-AFF0-AC2123C8E0B1}" type="pres">
      <dgm:prSet presAssocID="{057E2905-EC11-4A58-80D5-024BC9C6D2A8}" presName="rootText" presStyleLbl="node3" presStyleIdx="1" presStyleCnt="6">
        <dgm:presLayoutVars>
          <dgm:chPref val="3"/>
        </dgm:presLayoutVars>
      </dgm:prSet>
      <dgm:spPr/>
    </dgm:pt>
    <dgm:pt modelId="{1086068E-BAB2-4FE5-933B-DDB1F97B2791}" type="pres">
      <dgm:prSet presAssocID="{057E2905-EC11-4A58-80D5-024BC9C6D2A8}" presName="rootConnector" presStyleLbl="node3" presStyleIdx="1" presStyleCnt="6"/>
      <dgm:spPr/>
    </dgm:pt>
    <dgm:pt modelId="{4C4A3E4A-9CC6-4706-BFA6-48936D01D442}" type="pres">
      <dgm:prSet presAssocID="{057E2905-EC11-4A58-80D5-024BC9C6D2A8}" presName="hierChild4" presStyleCnt="0"/>
      <dgm:spPr/>
    </dgm:pt>
    <dgm:pt modelId="{F5F8609C-4982-42D4-B9A7-5E4F58701B34}" type="pres">
      <dgm:prSet presAssocID="{234E0F80-9C11-45DF-BD85-99EE3E11A5C5}" presName="Name37" presStyleLbl="parChTrans1D4" presStyleIdx="1" presStyleCnt="4"/>
      <dgm:spPr/>
    </dgm:pt>
    <dgm:pt modelId="{D8CD2C23-4FFC-48EE-A6BB-4BE6E12A2BDD}" type="pres">
      <dgm:prSet presAssocID="{4DDE00C2-4803-4BBA-B13D-524CB591D013}" presName="hierRoot2" presStyleCnt="0">
        <dgm:presLayoutVars>
          <dgm:hierBranch val="init"/>
        </dgm:presLayoutVars>
      </dgm:prSet>
      <dgm:spPr/>
    </dgm:pt>
    <dgm:pt modelId="{C3D82CF1-E43E-4054-89D8-5FD951AD3FD9}" type="pres">
      <dgm:prSet presAssocID="{4DDE00C2-4803-4BBA-B13D-524CB591D013}" presName="rootComposite" presStyleCnt="0"/>
      <dgm:spPr/>
    </dgm:pt>
    <dgm:pt modelId="{B74D1854-D414-4E38-9DDB-146971128027}" type="pres">
      <dgm:prSet presAssocID="{4DDE00C2-4803-4BBA-B13D-524CB591D013}" presName="rootText" presStyleLbl="node4" presStyleIdx="1" presStyleCnt="4" custLinFactX="-21803" custLinFactNeighborX="-100000" custLinFactNeighborY="-32">
        <dgm:presLayoutVars>
          <dgm:chPref val="3"/>
        </dgm:presLayoutVars>
      </dgm:prSet>
      <dgm:spPr/>
    </dgm:pt>
    <dgm:pt modelId="{53B54A3F-A789-4577-B95E-C3A6C00EDC76}" type="pres">
      <dgm:prSet presAssocID="{4DDE00C2-4803-4BBA-B13D-524CB591D013}" presName="rootConnector" presStyleLbl="node4" presStyleIdx="1" presStyleCnt="4"/>
      <dgm:spPr/>
    </dgm:pt>
    <dgm:pt modelId="{05DC2532-8222-44E0-8C5B-EA8700FCA2E4}" type="pres">
      <dgm:prSet presAssocID="{4DDE00C2-4803-4BBA-B13D-524CB591D013}" presName="hierChild4" presStyleCnt="0"/>
      <dgm:spPr/>
    </dgm:pt>
    <dgm:pt modelId="{74D0C790-17AD-4C87-A6EB-696127656F82}" type="pres">
      <dgm:prSet presAssocID="{4DDE00C2-4803-4BBA-B13D-524CB591D013}" presName="hierChild5" presStyleCnt="0"/>
      <dgm:spPr/>
    </dgm:pt>
    <dgm:pt modelId="{306FE5D9-82F3-4D90-9E3A-819ADD2D99E3}" type="pres">
      <dgm:prSet presAssocID="{057E2905-EC11-4A58-80D5-024BC9C6D2A8}" presName="hierChild5" presStyleCnt="0"/>
      <dgm:spPr/>
    </dgm:pt>
    <dgm:pt modelId="{618D8F70-975E-41D9-AB7B-06A6871BEF2D}" type="pres">
      <dgm:prSet presAssocID="{8D3E4D77-3A56-4B2A-8586-52D06736BB9C}" presName="hierChild5" presStyleCnt="0"/>
      <dgm:spPr/>
    </dgm:pt>
    <dgm:pt modelId="{2F817533-F4DB-487E-8179-10959662AAA0}" type="pres">
      <dgm:prSet presAssocID="{50A10C33-3B2C-4790-9BD1-B8C8B6AFEDAA}" presName="Name37" presStyleLbl="parChTrans1D2" presStyleIdx="1" presStyleCnt="5"/>
      <dgm:spPr/>
    </dgm:pt>
    <dgm:pt modelId="{B3268CC3-AE82-4C71-8CA4-D59490FA89BF}" type="pres">
      <dgm:prSet presAssocID="{483F9FA0-97E8-402B-9139-4B7E8779063E}" presName="hierRoot2" presStyleCnt="0">
        <dgm:presLayoutVars>
          <dgm:hierBranch val="init"/>
        </dgm:presLayoutVars>
      </dgm:prSet>
      <dgm:spPr/>
    </dgm:pt>
    <dgm:pt modelId="{AD666D35-5301-4412-B458-143510460916}" type="pres">
      <dgm:prSet presAssocID="{483F9FA0-97E8-402B-9139-4B7E8779063E}" presName="rootComposite" presStyleCnt="0"/>
      <dgm:spPr/>
    </dgm:pt>
    <dgm:pt modelId="{987D7693-E03D-4CBE-840D-87863133FA9E}" type="pres">
      <dgm:prSet presAssocID="{483F9FA0-97E8-402B-9139-4B7E8779063E}" presName="rootText" presStyleLbl="node2" presStyleIdx="1" presStyleCnt="5">
        <dgm:presLayoutVars>
          <dgm:chPref val="3"/>
        </dgm:presLayoutVars>
      </dgm:prSet>
      <dgm:spPr/>
    </dgm:pt>
    <dgm:pt modelId="{DC475F50-F928-4AFF-9A0F-B11B1BD7F254}" type="pres">
      <dgm:prSet presAssocID="{483F9FA0-97E8-402B-9139-4B7E8779063E}" presName="rootConnector" presStyleLbl="node2" presStyleIdx="1" presStyleCnt="5"/>
      <dgm:spPr/>
    </dgm:pt>
    <dgm:pt modelId="{943CAA28-8A57-43E5-86D0-ACB3CD536FD7}" type="pres">
      <dgm:prSet presAssocID="{483F9FA0-97E8-402B-9139-4B7E8779063E}" presName="hierChild4" presStyleCnt="0"/>
      <dgm:spPr/>
    </dgm:pt>
    <dgm:pt modelId="{D9E2D77F-A69B-4DD8-8097-F0C694F63A40}" type="pres">
      <dgm:prSet presAssocID="{483F9FA0-97E8-402B-9139-4B7E8779063E}" presName="hierChild5" presStyleCnt="0"/>
      <dgm:spPr/>
    </dgm:pt>
    <dgm:pt modelId="{2DB623D2-48D4-42DA-A2FD-317C885B3A25}" type="pres">
      <dgm:prSet presAssocID="{111D4949-4222-41F8-B4BA-033B73E17669}" presName="Name37" presStyleLbl="parChTrans1D2" presStyleIdx="2" presStyleCnt="5"/>
      <dgm:spPr/>
    </dgm:pt>
    <dgm:pt modelId="{03A29DF2-294C-4739-9993-A41BA189E9EF}" type="pres">
      <dgm:prSet presAssocID="{D5EE7D23-306A-4F1C-A496-84FF2141E8E7}" presName="hierRoot2" presStyleCnt="0">
        <dgm:presLayoutVars>
          <dgm:hierBranch val="init"/>
        </dgm:presLayoutVars>
      </dgm:prSet>
      <dgm:spPr/>
    </dgm:pt>
    <dgm:pt modelId="{4CD8E1C2-5E28-4691-B9C0-BB7EDCA894AA}" type="pres">
      <dgm:prSet presAssocID="{D5EE7D23-306A-4F1C-A496-84FF2141E8E7}" presName="rootComposite" presStyleCnt="0"/>
      <dgm:spPr/>
    </dgm:pt>
    <dgm:pt modelId="{9DB7B190-01DD-4F67-8BF6-BA335D123930}" type="pres">
      <dgm:prSet presAssocID="{D5EE7D23-306A-4F1C-A496-84FF2141E8E7}" presName="rootText" presStyleLbl="node2" presStyleIdx="2" presStyleCnt="5">
        <dgm:presLayoutVars>
          <dgm:chPref val="3"/>
        </dgm:presLayoutVars>
      </dgm:prSet>
      <dgm:spPr/>
    </dgm:pt>
    <dgm:pt modelId="{99A6C95E-B4C5-4FAC-9EA9-7C1B4E79E992}" type="pres">
      <dgm:prSet presAssocID="{D5EE7D23-306A-4F1C-A496-84FF2141E8E7}" presName="rootConnector" presStyleLbl="node2" presStyleIdx="2" presStyleCnt="5"/>
      <dgm:spPr/>
    </dgm:pt>
    <dgm:pt modelId="{8823F683-8D09-4EEC-B15D-136B0931CE89}" type="pres">
      <dgm:prSet presAssocID="{D5EE7D23-306A-4F1C-A496-84FF2141E8E7}" presName="hierChild4" presStyleCnt="0"/>
      <dgm:spPr/>
    </dgm:pt>
    <dgm:pt modelId="{8B7251F1-7022-4DF6-BD9D-1070A13BDA75}" type="pres">
      <dgm:prSet presAssocID="{63353A4F-D9F3-4178-B1D0-DC7DB84DAFE4}" presName="Name37" presStyleLbl="parChTrans1D3" presStyleIdx="2" presStyleCnt="6"/>
      <dgm:spPr/>
    </dgm:pt>
    <dgm:pt modelId="{7AA0433E-4F52-497E-A2EA-626DA9BBD6E7}" type="pres">
      <dgm:prSet presAssocID="{DA7EE2AC-22FB-42E5-B3FC-2EFC1946EEA9}" presName="hierRoot2" presStyleCnt="0">
        <dgm:presLayoutVars>
          <dgm:hierBranch val="init"/>
        </dgm:presLayoutVars>
      </dgm:prSet>
      <dgm:spPr/>
    </dgm:pt>
    <dgm:pt modelId="{0BC7CFCE-7D9D-456F-B891-0E5A3D9DB415}" type="pres">
      <dgm:prSet presAssocID="{DA7EE2AC-22FB-42E5-B3FC-2EFC1946EEA9}" presName="rootComposite" presStyleCnt="0"/>
      <dgm:spPr/>
    </dgm:pt>
    <dgm:pt modelId="{81F7745E-5FAF-4C5B-8658-5E13EEE0ED3B}" type="pres">
      <dgm:prSet presAssocID="{DA7EE2AC-22FB-42E5-B3FC-2EFC1946EEA9}" presName="rootText" presStyleLbl="node3" presStyleIdx="2" presStyleCnt="6">
        <dgm:presLayoutVars>
          <dgm:chPref val="3"/>
        </dgm:presLayoutVars>
      </dgm:prSet>
      <dgm:spPr/>
    </dgm:pt>
    <dgm:pt modelId="{F4475BC5-3332-4B83-BC3F-3251E558F076}" type="pres">
      <dgm:prSet presAssocID="{DA7EE2AC-22FB-42E5-B3FC-2EFC1946EEA9}" presName="rootConnector" presStyleLbl="node3" presStyleIdx="2" presStyleCnt="6"/>
      <dgm:spPr/>
    </dgm:pt>
    <dgm:pt modelId="{5EE215FB-A6FD-4366-949F-5E1F629AFC8D}" type="pres">
      <dgm:prSet presAssocID="{DA7EE2AC-22FB-42E5-B3FC-2EFC1946EEA9}" presName="hierChild4" presStyleCnt="0"/>
      <dgm:spPr/>
    </dgm:pt>
    <dgm:pt modelId="{DB878DEC-503C-48A5-AC14-3D1E8E7DB646}" type="pres">
      <dgm:prSet presAssocID="{4474C988-C807-49AB-B572-7C7F1F77B1CF}" presName="Name37" presStyleLbl="parChTrans1D4" presStyleIdx="2" presStyleCnt="4"/>
      <dgm:spPr/>
    </dgm:pt>
    <dgm:pt modelId="{E5DC3921-2DD4-4E5F-A83D-21BCA6BB39B4}" type="pres">
      <dgm:prSet presAssocID="{AE35BF0D-3137-4EE4-B403-04CF171426A5}" presName="hierRoot2" presStyleCnt="0">
        <dgm:presLayoutVars>
          <dgm:hierBranch val="init"/>
        </dgm:presLayoutVars>
      </dgm:prSet>
      <dgm:spPr/>
    </dgm:pt>
    <dgm:pt modelId="{0408BEE7-25A3-476D-AECD-BD5750A591F1}" type="pres">
      <dgm:prSet presAssocID="{AE35BF0D-3137-4EE4-B403-04CF171426A5}" presName="rootComposite" presStyleCnt="0"/>
      <dgm:spPr/>
    </dgm:pt>
    <dgm:pt modelId="{3FB0CE34-9D9A-4965-8895-75BF5BA6EED5}" type="pres">
      <dgm:prSet presAssocID="{AE35BF0D-3137-4EE4-B403-04CF171426A5}" presName="rootText" presStyleLbl="node4" presStyleIdx="2" presStyleCnt="4">
        <dgm:presLayoutVars>
          <dgm:chPref val="3"/>
        </dgm:presLayoutVars>
      </dgm:prSet>
      <dgm:spPr/>
    </dgm:pt>
    <dgm:pt modelId="{04AF2542-6363-452D-88E2-AC4CC67C2C12}" type="pres">
      <dgm:prSet presAssocID="{AE35BF0D-3137-4EE4-B403-04CF171426A5}" presName="rootConnector" presStyleLbl="node4" presStyleIdx="2" presStyleCnt="4"/>
      <dgm:spPr/>
    </dgm:pt>
    <dgm:pt modelId="{CB98F0E9-39F5-45E5-8A48-C0398905A8B7}" type="pres">
      <dgm:prSet presAssocID="{AE35BF0D-3137-4EE4-B403-04CF171426A5}" presName="hierChild4" presStyleCnt="0"/>
      <dgm:spPr/>
    </dgm:pt>
    <dgm:pt modelId="{559C76D6-7830-4402-9567-F277FEBA3B8E}" type="pres">
      <dgm:prSet presAssocID="{AE35BF0D-3137-4EE4-B403-04CF171426A5}" presName="hierChild5" presStyleCnt="0"/>
      <dgm:spPr/>
    </dgm:pt>
    <dgm:pt modelId="{9985FB4B-88C1-4D4F-886C-1ACAE2A2416E}" type="pres">
      <dgm:prSet presAssocID="{DA7EE2AC-22FB-42E5-B3FC-2EFC1946EEA9}" presName="hierChild5" presStyleCnt="0"/>
      <dgm:spPr/>
    </dgm:pt>
    <dgm:pt modelId="{75669711-5D75-4B36-A112-810014B340BA}" type="pres">
      <dgm:prSet presAssocID="{93402673-D122-4CC4-B79B-1B95ABB1F0C3}" presName="Name37" presStyleLbl="parChTrans1D3" presStyleIdx="3" presStyleCnt="6"/>
      <dgm:spPr/>
    </dgm:pt>
    <dgm:pt modelId="{9A477F91-E8B1-4BE1-BBA6-C483E9984632}" type="pres">
      <dgm:prSet presAssocID="{2D40812A-A40E-494F-A884-0637D65E3E63}" presName="hierRoot2" presStyleCnt="0">
        <dgm:presLayoutVars>
          <dgm:hierBranch val="init"/>
        </dgm:presLayoutVars>
      </dgm:prSet>
      <dgm:spPr/>
    </dgm:pt>
    <dgm:pt modelId="{3EA326CA-4102-4FC0-BCF2-7169A5E06EBD}" type="pres">
      <dgm:prSet presAssocID="{2D40812A-A40E-494F-A884-0637D65E3E63}" presName="rootComposite" presStyleCnt="0"/>
      <dgm:spPr/>
    </dgm:pt>
    <dgm:pt modelId="{385099C9-222A-47A6-B2C2-458FFB45C146}" type="pres">
      <dgm:prSet presAssocID="{2D40812A-A40E-494F-A884-0637D65E3E63}" presName="rootText" presStyleLbl="node3" presStyleIdx="3" presStyleCnt="6">
        <dgm:presLayoutVars>
          <dgm:chPref val="3"/>
        </dgm:presLayoutVars>
      </dgm:prSet>
      <dgm:spPr/>
    </dgm:pt>
    <dgm:pt modelId="{6530237C-73F4-460A-90A0-20DD1ED2E938}" type="pres">
      <dgm:prSet presAssocID="{2D40812A-A40E-494F-A884-0637D65E3E63}" presName="rootConnector" presStyleLbl="node3" presStyleIdx="3" presStyleCnt="6"/>
      <dgm:spPr/>
    </dgm:pt>
    <dgm:pt modelId="{A3C456B1-A83B-4C02-A5AE-81C210CC3EE2}" type="pres">
      <dgm:prSet presAssocID="{2D40812A-A40E-494F-A884-0637D65E3E63}" presName="hierChild4" presStyleCnt="0"/>
      <dgm:spPr/>
    </dgm:pt>
    <dgm:pt modelId="{FEB3CC49-7914-411A-8C2F-585A24FF5DBB}" type="pres">
      <dgm:prSet presAssocID="{C6ECC0C8-6D85-452F-A3E7-5938516DC778}" presName="Name37" presStyleLbl="parChTrans1D4" presStyleIdx="3" presStyleCnt="4"/>
      <dgm:spPr/>
    </dgm:pt>
    <dgm:pt modelId="{11A9701B-78E7-4B25-8F49-6D7A01675A49}" type="pres">
      <dgm:prSet presAssocID="{88E0CE95-406E-4340-9B03-EBDBEC2E8A3E}" presName="hierRoot2" presStyleCnt="0">
        <dgm:presLayoutVars>
          <dgm:hierBranch val="init"/>
        </dgm:presLayoutVars>
      </dgm:prSet>
      <dgm:spPr/>
    </dgm:pt>
    <dgm:pt modelId="{BE6F1355-ACE3-4CBA-8034-4078F6936901}" type="pres">
      <dgm:prSet presAssocID="{88E0CE95-406E-4340-9B03-EBDBEC2E8A3E}" presName="rootComposite" presStyleCnt="0"/>
      <dgm:spPr/>
    </dgm:pt>
    <dgm:pt modelId="{EAE616F0-7F5F-4E30-A93D-91B162C33716}" type="pres">
      <dgm:prSet presAssocID="{88E0CE95-406E-4340-9B03-EBDBEC2E8A3E}" presName="rootText" presStyleLbl="node4" presStyleIdx="3" presStyleCnt="4">
        <dgm:presLayoutVars>
          <dgm:chPref val="3"/>
        </dgm:presLayoutVars>
      </dgm:prSet>
      <dgm:spPr/>
    </dgm:pt>
    <dgm:pt modelId="{32A3AC6A-B9E8-4DD2-B390-70F1EA09F8A2}" type="pres">
      <dgm:prSet presAssocID="{88E0CE95-406E-4340-9B03-EBDBEC2E8A3E}" presName="rootConnector" presStyleLbl="node4" presStyleIdx="3" presStyleCnt="4"/>
      <dgm:spPr/>
    </dgm:pt>
    <dgm:pt modelId="{7DD169C4-FDFF-47A2-9E07-5E5B3946C4AD}" type="pres">
      <dgm:prSet presAssocID="{88E0CE95-406E-4340-9B03-EBDBEC2E8A3E}" presName="hierChild4" presStyleCnt="0"/>
      <dgm:spPr/>
    </dgm:pt>
    <dgm:pt modelId="{E63F406D-EF15-4561-B6BC-09983EBEFC47}" type="pres">
      <dgm:prSet presAssocID="{88E0CE95-406E-4340-9B03-EBDBEC2E8A3E}" presName="hierChild5" presStyleCnt="0"/>
      <dgm:spPr/>
    </dgm:pt>
    <dgm:pt modelId="{170E78EC-4A02-4DE8-B267-70F001238DD2}" type="pres">
      <dgm:prSet presAssocID="{2D40812A-A40E-494F-A884-0637D65E3E63}" presName="hierChild5" presStyleCnt="0"/>
      <dgm:spPr/>
    </dgm:pt>
    <dgm:pt modelId="{75F6BCE1-4E2C-4EC0-9985-CC6507F8CDE9}" type="pres">
      <dgm:prSet presAssocID="{D5EE7D23-306A-4F1C-A496-84FF2141E8E7}" presName="hierChild5" presStyleCnt="0"/>
      <dgm:spPr/>
    </dgm:pt>
    <dgm:pt modelId="{0A16F472-2331-46CD-A7F7-7E613E5744F0}" type="pres">
      <dgm:prSet presAssocID="{93D5B382-1DEC-4D2F-B79C-955993724111}" presName="Name37" presStyleLbl="parChTrans1D2" presStyleIdx="3" presStyleCnt="5"/>
      <dgm:spPr/>
    </dgm:pt>
    <dgm:pt modelId="{8C0E2636-C9DC-4969-B774-41A6E393C6B2}" type="pres">
      <dgm:prSet presAssocID="{93C64D14-302A-49BC-B963-C6D0C98C661D}" presName="hierRoot2" presStyleCnt="0">
        <dgm:presLayoutVars>
          <dgm:hierBranch val="init"/>
        </dgm:presLayoutVars>
      </dgm:prSet>
      <dgm:spPr/>
    </dgm:pt>
    <dgm:pt modelId="{46BB7D36-DF22-411D-B7BA-EE85C109FB51}" type="pres">
      <dgm:prSet presAssocID="{93C64D14-302A-49BC-B963-C6D0C98C661D}" presName="rootComposite" presStyleCnt="0"/>
      <dgm:spPr/>
    </dgm:pt>
    <dgm:pt modelId="{0C8BA6ED-4ACF-4AB6-AD96-C81DB13A695D}" type="pres">
      <dgm:prSet presAssocID="{93C64D14-302A-49BC-B963-C6D0C98C661D}" presName="rootText" presStyleLbl="node2" presStyleIdx="3" presStyleCnt="5">
        <dgm:presLayoutVars>
          <dgm:chPref val="3"/>
        </dgm:presLayoutVars>
      </dgm:prSet>
      <dgm:spPr/>
    </dgm:pt>
    <dgm:pt modelId="{894FC050-46EB-456C-8DB4-E69743B07D87}" type="pres">
      <dgm:prSet presAssocID="{93C64D14-302A-49BC-B963-C6D0C98C661D}" presName="rootConnector" presStyleLbl="node2" presStyleIdx="3" presStyleCnt="5"/>
      <dgm:spPr/>
    </dgm:pt>
    <dgm:pt modelId="{E1580815-6D87-406F-8BD6-9D929BF348B0}" type="pres">
      <dgm:prSet presAssocID="{93C64D14-302A-49BC-B963-C6D0C98C661D}" presName="hierChild4" presStyleCnt="0"/>
      <dgm:spPr/>
    </dgm:pt>
    <dgm:pt modelId="{777F014F-6D10-48B2-B9A1-BD06644FEC47}" type="pres">
      <dgm:prSet presAssocID="{93C64D14-302A-49BC-B963-C6D0C98C661D}" presName="hierChild5" presStyleCnt="0"/>
      <dgm:spPr/>
    </dgm:pt>
    <dgm:pt modelId="{5068629C-E710-4A67-A7A7-A8A213CBD9C4}" type="pres">
      <dgm:prSet presAssocID="{880946D9-D10A-499C-966E-7E1A44BC0ACE}" presName="Name37" presStyleLbl="parChTrans1D2" presStyleIdx="4" presStyleCnt="5"/>
      <dgm:spPr/>
    </dgm:pt>
    <dgm:pt modelId="{CCC94CA6-9256-46E8-A3DD-B07B121432CF}" type="pres">
      <dgm:prSet presAssocID="{FFE6D522-F434-47C9-A7DA-4DDD6DEA77C5}" presName="hierRoot2" presStyleCnt="0">
        <dgm:presLayoutVars>
          <dgm:hierBranch val="init"/>
        </dgm:presLayoutVars>
      </dgm:prSet>
      <dgm:spPr/>
    </dgm:pt>
    <dgm:pt modelId="{6BB626D6-D290-479E-A5DE-5A7E2A7A494C}" type="pres">
      <dgm:prSet presAssocID="{FFE6D522-F434-47C9-A7DA-4DDD6DEA77C5}" presName="rootComposite" presStyleCnt="0"/>
      <dgm:spPr/>
    </dgm:pt>
    <dgm:pt modelId="{2A062C50-BB0D-448A-980C-812AE98F7B86}" type="pres">
      <dgm:prSet presAssocID="{FFE6D522-F434-47C9-A7DA-4DDD6DEA77C5}" presName="rootText" presStyleLbl="node2" presStyleIdx="4" presStyleCnt="5">
        <dgm:presLayoutVars>
          <dgm:chPref val="3"/>
        </dgm:presLayoutVars>
      </dgm:prSet>
      <dgm:spPr/>
    </dgm:pt>
    <dgm:pt modelId="{C789D23B-EE64-4D6E-8FAB-B602E3FF51DC}" type="pres">
      <dgm:prSet presAssocID="{FFE6D522-F434-47C9-A7DA-4DDD6DEA77C5}" presName="rootConnector" presStyleLbl="node2" presStyleIdx="4" presStyleCnt="5"/>
      <dgm:spPr/>
    </dgm:pt>
    <dgm:pt modelId="{CADAEE7F-7A9F-4A50-AE8F-2D17D166B7DC}" type="pres">
      <dgm:prSet presAssocID="{FFE6D522-F434-47C9-A7DA-4DDD6DEA77C5}" presName="hierChild4" presStyleCnt="0"/>
      <dgm:spPr/>
    </dgm:pt>
    <dgm:pt modelId="{DB9D1A82-19DC-4D55-9C63-63215A5869A6}" type="pres">
      <dgm:prSet presAssocID="{BF0553CE-DEC1-40E6-804B-6408867A1374}" presName="Name37" presStyleLbl="parChTrans1D3" presStyleIdx="4" presStyleCnt="6"/>
      <dgm:spPr/>
    </dgm:pt>
    <dgm:pt modelId="{402C4969-52ED-4C26-9D95-B55518C64505}" type="pres">
      <dgm:prSet presAssocID="{9C0DE88A-5CCD-4B55-88E0-7C53D6F9D398}" presName="hierRoot2" presStyleCnt="0">
        <dgm:presLayoutVars>
          <dgm:hierBranch val="init"/>
        </dgm:presLayoutVars>
      </dgm:prSet>
      <dgm:spPr/>
    </dgm:pt>
    <dgm:pt modelId="{D494A655-5898-4E46-B048-46022E1F408C}" type="pres">
      <dgm:prSet presAssocID="{9C0DE88A-5CCD-4B55-88E0-7C53D6F9D398}" presName="rootComposite" presStyleCnt="0"/>
      <dgm:spPr/>
    </dgm:pt>
    <dgm:pt modelId="{FF050019-BE01-4071-9712-38A29029B046}" type="pres">
      <dgm:prSet presAssocID="{9C0DE88A-5CCD-4B55-88E0-7C53D6F9D398}" presName="rootText" presStyleLbl="node3" presStyleIdx="4" presStyleCnt="6">
        <dgm:presLayoutVars>
          <dgm:chPref val="3"/>
        </dgm:presLayoutVars>
      </dgm:prSet>
      <dgm:spPr/>
    </dgm:pt>
    <dgm:pt modelId="{DF1D1433-9F58-447F-817C-7BE319309594}" type="pres">
      <dgm:prSet presAssocID="{9C0DE88A-5CCD-4B55-88E0-7C53D6F9D398}" presName="rootConnector" presStyleLbl="node3" presStyleIdx="4" presStyleCnt="6"/>
      <dgm:spPr/>
    </dgm:pt>
    <dgm:pt modelId="{2F6B92F9-6E25-4CC6-8A7B-6D8533F9F561}" type="pres">
      <dgm:prSet presAssocID="{9C0DE88A-5CCD-4B55-88E0-7C53D6F9D398}" presName="hierChild4" presStyleCnt="0"/>
      <dgm:spPr/>
    </dgm:pt>
    <dgm:pt modelId="{F470C7DD-8DF8-421D-B7BB-8F8CF346BD5E}" type="pres">
      <dgm:prSet presAssocID="{9C0DE88A-5CCD-4B55-88E0-7C53D6F9D398}" presName="hierChild5" presStyleCnt="0"/>
      <dgm:spPr/>
    </dgm:pt>
    <dgm:pt modelId="{E1ECFD09-24F7-4FB9-8583-D24D175530AE}" type="pres">
      <dgm:prSet presAssocID="{281D4908-34D9-4B6E-A714-87B5A75B1111}" presName="Name37" presStyleLbl="parChTrans1D3" presStyleIdx="5" presStyleCnt="6"/>
      <dgm:spPr/>
    </dgm:pt>
    <dgm:pt modelId="{9B5D05CA-9C34-4488-BCF6-F6C534AFE25B}" type="pres">
      <dgm:prSet presAssocID="{60AE87AA-4239-46F6-BC1B-A692AA097B76}" presName="hierRoot2" presStyleCnt="0">
        <dgm:presLayoutVars>
          <dgm:hierBranch val="init"/>
        </dgm:presLayoutVars>
      </dgm:prSet>
      <dgm:spPr/>
    </dgm:pt>
    <dgm:pt modelId="{4D5F1203-28FE-43F7-8A63-492780DB6EA8}" type="pres">
      <dgm:prSet presAssocID="{60AE87AA-4239-46F6-BC1B-A692AA097B76}" presName="rootComposite" presStyleCnt="0"/>
      <dgm:spPr/>
    </dgm:pt>
    <dgm:pt modelId="{6A2281EE-EADC-45F9-AC07-1DD7ECF5D86D}" type="pres">
      <dgm:prSet presAssocID="{60AE87AA-4239-46F6-BC1B-A692AA097B76}" presName="rootText" presStyleLbl="node3" presStyleIdx="5" presStyleCnt="6">
        <dgm:presLayoutVars>
          <dgm:chPref val="3"/>
        </dgm:presLayoutVars>
      </dgm:prSet>
      <dgm:spPr/>
    </dgm:pt>
    <dgm:pt modelId="{CDA92BDB-7D2C-4403-AA14-1F2A6ECBE789}" type="pres">
      <dgm:prSet presAssocID="{60AE87AA-4239-46F6-BC1B-A692AA097B76}" presName="rootConnector" presStyleLbl="node3" presStyleIdx="5" presStyleCnt="6"/>
      <dgm:spPr/>
    </dgm:pt>
    <dgm:pt modelId="{0ED6A196-714B-4453-9AA0-D9A3E384DC46}" type="pres">
      <dgm:prSet presAssocID="{60AE87AA-4239-46F6-BC1B-A692AA097B76}" presName="hierChild4" presStyleCnt="0"/>
      <dgm:spPr/>
    </dgm:pt>
    <dgm:pt modelId="{D4A3291B-9CBA-4736-81AF-D9BF167FB62A}" type="pres">
      <dgm:prSet presAssocID="{60AE87AA-4239-46F6-BC1B-A692AA097B76}" presName="hierChild5" presStyleCnt="0"/>
      <dgm:spPr/>
    </dgm:pt>
    <dgm:pt modelId="{3A3A2BCE-4868-4F2D-8219-9BFD43EBCE14}" type="pres">
      <dgm:prSet presAssocID="{FFE6D522-F434-47C9-A7DA-4DDD6DEA77C5}" presName="hierChild5" presStyleCnt="0"/>
      <dgm:spPr/>
    </dgm:pt>
    <dgm:pt modelId="{CD08C397-C1BE-456D-97E9-F4FC2EF4DD05}" type="pres">
      <dgm:prSet presAssocID="{64AC07DE-936A-4ADA-995E-BBEF4A103325}" presName="hierChild3" presStyleCnt="0"/>
      <dgm:spPr/>
    </dgm:pt>
  </dgm:ptLst>
  <dgm:cxnLst>
    <dgm:cxn modelId="{2CA52E02-1F6D-49A2-BAFE-F95FFF1F308C}" srcId="{FFE6D522-F434-47C9-A7DA-4DDD6DEA77C5}" destId="{60AE87AA-4239-46F6-BC1B-A692AA097B76}" srcOrd="1" destOrd="0" parTransId="{281D4908-34D9-4B6E-A714-87B5A75B1111}" sibTransId="{15A02E3F-896D-4ECB-9528-19AEA1E5FA63}"/>
    <dgm:cxn modelId="{48B55F05-B1EC-4EB7-ADD6-1EA127EEEC40}" type="presOf" srcId="{A4595B23-F932-4CF4-9EFE-57747125CF59}" destId="{AC42262A-FD12-4E6D-BDDE-4AD311219C99}" srcOrd="0" destOrd="0" presId="urn:microsoft.com/office/officeart/2005/8/layout/orgChart1"/>
    <dgm:cxn modelId="{8DB94409-5A87-4402-BEDF-A121D924FC43}" srcId="{07C3E2F6-C0B5-481E-BF74-EF51F87ABB82}" destId="{B44A8034-FB27-4793-AEA8-A49A2347AF86}" srcOrd="0" destOrd="0" parTransId="{2BD13C9E-131E-4D48-B5B8-B89914A9062A}" sibTransId="{4846B80A-6469-4E17-88A0-648CA490A162}"/>
    <dgm:cxn modelId="{770AF70D-3E3F-46D1-9B12-7C3E90DB731A}" srcId="{2D40812A-A40E-494F-A884-0637D65E3E63}" destId="{88E0CE95-406E-4340-9B03-EBDBEC2E8A3E}" srcOrd="0" destOrd="0" parTransId="{C6ECC0C8-6D85-452F-A3E7-5938516DC778}" sibTransId="{8DF303E2-2332-459C-B1F0-638759349079}"/>
    <dgm:cxn modelId="{39E1AC12-47FA-4884-8E64-4A1D0047FEBD}" type="presOf" srcId="{4DDE00C2-4803-4BBA-B13D-524CB591D013}" destId="{53B54A3F-A789-4577-B95E-C3A6C00EDC76}" srcOrd="1" destOrd="0" presId="urn:microsoft.com/office/officeart/2005/8/layout/orgChart1"/>
    <dgm:cxn modelId="{158B5A13-7725-4DAC-B787-2D8108AC0C41}" type="presOf" srcId="{4DDE00C2-4803-4BBA-B13D-524CB591D013}" destId="{B74D1854-D414-4E38-9DDB-146971128027}" srcOrd="0" destOrd="0" presId="urn:microsoft.com/office/officeart/2005/8/layout/orgChart1"/>
    <dgm:cxn modelId="{535BEC20-4D66-4F84-8F60-54031CA3C904}" type="presOf" srcId="{07C3E2F6-C0B5-481E-BF74-EF51F87ABB82}" destId="{345D90BA-56BD-42CF-854D-F0106190F4EB}" srcOrd="0" destOrd="0" presId="urn:microsoft.com/office/officeart/2005/8/layout/orgChart1"/>
    <dgm:cxn modelId="{3A719522-C393-4B27-B9B3-22D1110E3389}" type="presOf" srcId="{483F9FA0-97E8-402B-9139-4B7E8779063E}" destId="{987D7693-E03D-4CBE-840D-87863133FA9E}" srcOrd="0" destOrd="0" presId="urn:microsoft.com/office/officeart/2005/8/layout/orgChart1"/>
    <dgm:cxn modelId="{D0D45A33-1AC2-401E-B648-4D00B7533E9D}" srcId="{64AC07DE-936A-4ADA-995E-BBEF4A103325}" destId="{8D3E4D77-3A56-4B2A-8586-52D06736BB9C}" srcOrd="0" destOrd="0" parTransId="{1E9CF8E9-CDBF-4790-8ED2-0ACDC2E6B553}" sibTransId="{BAD005B8-B91A-40FA-8F52-219B0DC33418}"/>
    <dgm:cxn modelId="{80A9EC38-98F3-4038-A60E-CE31A62698AF}" type="presOf" srcId="{AE35BF0D-3137-4EE4-B403-04CF171426A5}" destId="{04AF2542-6363-452D-88E2-AC4CC67C2C12}" srcOrd="1" destOrd="0" presId="urn:microsoft.com/office/officeart/2005/8/layout/orgChart1"/>
    <dgm:cxn modelId="{55A73F40-D338-4AB9-BE81-C62D4F9EEAEB}" type="presOf" srcId="{FFE6D522-F434-47C9-A7DA-4DDD6DEA77C5}" destId="{2A062C50-BB0D-448A-980C-812AE98F7B86}" srcOrd="0" destOrd="0" presId="urn:microsoft.com/office/officeart/2005/8/layout/orgChart1"/>
    <dgm:cxn modelId="{65865C5D-4AB2-4948-ADCB-FC3ABA8ACF58}" type="presOf" srcId="{60AE87AA-4239-46F6-BC1B-A692AA097B76}" destId="{6A2281EE-EADC-45F9-AC07-1DD7ECF5D86D}" srcOrd="0" destOrd="0" presId="urn:microsoft.com/office/officeart/2005/8/layout/orgChart1"/>
    <dgm:cxn modelId="{C5FA7E5F-46C5-4E09-917E-7147308FB55A}" type="presOf" srcId="{880946D9-D10A-499C-966E-7E1A44BC0ACE}" destId="{5068629C-E710-4A67-A7A7-A8A213CBD9C4}" srcOrd="0" destOrd="0" presId="urn:microsoft.com/office/officeart/2005/8/layout/orgChart1"/>
    <dgm:cxn modelId="{A6EEA460-FA42-408E-9CB4-8D8A6A5364C4}" type="presOf" srcId="{BF0553CE-DEC1-40E6-804B-6408867A1374}" destId="{DB9D1A82-19DC-4D55-9C63-63215A5869A6}" srcOrd="0" destOrd="0" presId="urn:microsoft.com/office/officeart/2005/8/layout/orgChart1"/>
    <dgm:cxn modelId="{1AA7AC41-D7CE-4F23-AFB7-F5E4435C6AD0}" srcId="{FFE6D522-F434-47C9-A7DA-4DDD6DEA77C5}" destId="{9C0DE88A-5CCD-4B55-88E0-7C53D6F9D398}" srcOrd="0" destOrd="0" parTransId="{BF0553CE-DEC1-40E6-804B-6408867A1374}" sibTransId="{A3B01B8F-1D17-4809-907D-FEF7FFE7EB20}"/>
    <dgm:cxn modelId="{843F0967-0315-45F2-B847-4DF7BA45F5D6}" srcId="{8D3E4D77-3A56-4B2A-8586-52D06736BB9C}" destId="{07C3E2F6-C0B5-481E-BF74-EF51F87ABB82}" srcOrd="0" destOrd="0" parTransId="{CC219F64-AF28-40DA-B070-015CC0BA4FB7}" sibTransId="{660041F3-7BDC-4ED8-A596-48E23031B439}"/>
    <dgm:cxn modelId="{0D344568-3C18-41C3-A40E-ECAE0A658B43}" type="presOf" srcId="{88E0CE95-406E-4340-9B03-EBDBEC2E8A3E}" destId="{32A3AC6A-B9E8-4DD2-B390-70F1EA09F8A2}" srcOrd="1" destOrd="0" presId="urn:microsoft.com/office/officeart/2005/8/layout/orgChart1"/>
    <dgm:cxn modelId="{6833494A-2E87-4431-9ABE-C69B8E3F7D8A}" type="presOf" srcId="{D5EE7D23-306A-4F1C-A496-84FF2141E8E7}" destId="{99A6C95E-B4C5-4FAC-9EA9-7C1B4E79E992}" srcOrd="1" destOrd="0" presId="urn:microsoft.com/office/officeart/2005/8/layout/orgChart1"/>
    <dgm:cxn modelId="{D666826B-3495-401C-B0D4-20D46B4BA389}" type="presOf" srcId="{64AC07DE-936A-4ADA-995E-BBEF4A103325}" destId="{B4075576-0822-4C32-A429-4FAE765A2C23}" srcOrd="0" destOrd="0" presId="urn:microsoft.com/office/officeart/2005/8/layout/orgChart1"/>
    <dgm:cxn modelId="{13552E6D-AC2F-4462-8078-3784FEA7CF74}" type="presOf" srcId="{DA7EE2AC-22FB-42E5-B3FC-2EFC1946EEA9}" destId="{F4475BC5-3332-4B83-BC3F-3251E558F076}" srcOrd="1" destOrd="0" presId="urn:microsoft.com/office/officeart/2005/8/layout/orgChart1"/>
    <dgm:cxn modelId="{8E33F552-C016-45E4-8C61-C4EF097801EA}" type="presOf" srcId="{057E2905-EC11-4A58-80D5-024BC9C6D2A8}" destId="{1086068E-BAB2-4FE5-933B-DDB1F97B2791}" srcOrd="1" destOrd="0" presId="urn:microsoft.com/office/officeart/2005/8/layout/orgChart1"/>
    <dgm:cxn modelId="{CBFABB73-D012-43C2-95FE-63FE0339164D}" type="presOf" srcId="{93D5B382-1DEC-4D2F-B79C-955993724111}" destId="{0A16F472-2331-46CD-A7F7-7E613E5744F0}" srcOrd="0" destOrd="0" presId="urn:microsoft.com/office/officeart/2005/8/layout/orgChart1"/>
    <dgm:cxn modelId="{FBC93876-53D4-4576-840F-D24F5642963A}" type="presOf" srcId="{1E9CF8E9-CDBF-4790-8ED2-0ACDC2E6B553}" destId="{35B46161-3CF0-4F2A-BF26-7C2763DCC31A}" srcOrd="0" destOrd="0" presId="urn:microsoft.com/office/officeart/2005/8/layout/orgChart1"/>
    <dgm:cxn modelId="{8740F556-240D-4E53-9F09-AC52407BB260}" srcId="{7BD59BC6-90F4-4920-9B19-A8EBA887607A}" destId="{64AC07DE-936A-4ADA-995E-BBEF4A103325}" srcOrd="0" destOrd="0" parTransId="{6B93A842-C11C-4672-A613-7A9A5FE60B08}" sibTransId="{41D041D9-36A8-4DC3-B339-56C9E651A32D}"/>
    <dgm:cxn modelId="{AA193477-B4D3-4681-8DC7-6C7E0BDDC7AA}" type="presOf" srcId="{4474C988-C807-49AB-B572-7C7F1F77B1CF}" destId="{DB878DEC-503C-48A5-AC14-3D1E8E7DB646}" srcOrd="0" destOrd="0" presId="urn:microsoft.com/office/officeart/2005/8/layout/orgChart1"/>
    <dgm:cxn modelId="{F0D9D357-E3D0-4574-B15E-A304F63FCFB2}" type="presOf" srcId="{FFE6D522-F434-47C9-A7DA-4DDD6DEA77C5}" destId="{C789D23B-EE64-4D6E-8FAB-B602E3FF51DC}" srcOrd="1" destOrd="0" presId="urn:microsoft.com/office/officeart/2005/8/layout/orgChart1"/>
    <dgm:cxn modelId="{EFC21178-A9FF-4044-8C05-DBC0485A7C28}" type="presOf" srcId="{234E0F80-9C11-45DF-BD85-99EE3E11A5C5}" destId="{F5F8609C-4982-42D4-B9A7-5E4F58701B34}" srcOrd="0" destOrd="0" presId="urn:microsoft.com/office/officeart/2005/8/layout/orgChart1"/>
    <dgm:cxn modelId="{AA758858-5B4B-4E22-BCEC-0AE12D0A0B81}" type="presOf" srcId="{9C0DE88A-5CCD-4B55-88E0-7C53D6F9D398}" destId="{DF1D1433-9F58-447F-817C-7BE319309594}" srcOrd="1" destOrd="0" presId="urn:microsoft.com/office/officeart/2005/8/layout/orgChart1"/>
    <dgm:cxn modelId="{DCB7FF58-9C66-48EC-B442-D4C00381E3B2}" srcId="{D5EE7D23-306A-4F1C-A496-84FF2141E8E7}" destId="{2D40812A-A40E-494F-A884-0637D65E3E63}" srcOrd="1" destOrd="0" parTransId="{93402673-D122-4CC4-B79B-1B95ABB1F0C3}" sibTransId="{F3684A6B-7CD0-418B-974E-508EE2C2DB9C}"/>
    <dgm:cxn modelId="{F917A479-2556-4068-965A-D0F1929BA7A7}" type="presOf" srcId="{DA7EE2AC-22FB-42E5-B3FC-2EFC1946EEA9}" destId="{81F7745E-5FAF-4C5B-8658-5E13EEE0ED3B}" srcOrd="0" destOrd="0" presId="urn:microsoft.com/office/officeart/2005/8/layout/orgChart1"/>
    <dgm:cxn modelId="{7ADE265A-D26C-4F81-B29E-A2A7F6E54FF2}" srcId="{DA7EE2AC-22FB-42E5-B3FC-2EFC1946EEA9}" destId="{AE35BF0D-3137-4EE4-B403-04CF171426A5}" srcOrd="0" destOrd="0" parTransId="{4474C988-C807-49AB-B572-7C7F1F77B1CF}" sibTransId="{29A39C57-3F98-49EA-9CE6-51963628AA05}"/>
    <dgm:cxn modelId="{1D46927A-6C2F-4789-BD25-C3A36541C120}" type="presOf" srcId="{50A10C33-3B2C-4790-9BD1-B8C8B6AFEDAA}" destId="{2F817533-F4DB-487E-8179-10959662AAA0}" srcOrd="0" destOrd="0" presId="urn:microsoft.com/office/officeart/2005/8/layout/orgChart1"/>
    <dgm:cxn modelId="{09F7607B-99DD-45E6-BC2B-3D6AF571CDD0}" type="presOf" srcId="{2D40812A-A40E-494F-A884-0637D65E3E63}" destId="{6530237C-73F4-460A-90A0-20DD1ED2E938}" srcOrd="1" destOrd="0" presId="urn:microsoft.com/office/officeart/2005/8/layout/orgChart1"/>
    <dgm:cxn modelId="{49D4837B-4482-421F-924F-C9942E7D84BF}" type="presOf" srcId="{281D4908-34D9-4B6E-A714-87B5A75B1111}" destId="{E1ECFD09-24F7-4FB9-8583-D24D175530AE}" srcOrd="0" destOrd="0" presId="urn:microsoft.com/office/officeart/2005/8/layout/orgChart1"/>
    <dgm:cxn modelId="{182EA18B-9802-4BE0-B70F-CB867CEA2DF1}" type="presOf" srcId="{60AE87AA-4239-46F6-BC1B-A692AA097B76}" destId="{CDA92BDB-7D2C-4403-AA14-1F2A6ECBE789}" srcOrd="1" destOrd="0" presId="urn:microsoft.com/office/officeart/2005/8/layout/orgChart1"/>
    <dgm:cxn modelId="{9793F78F-E8DC-456E-B3CA-A1D51EE618AF}" srcId="{8D3E4D77-3A56-4B2A-8586-52D06736BB9C}" destId="{057E2905-EC11-4A58-80D5-024BC9C6D2A8}" srcOrd="1" destOrd="0" parTransId="{A4595B23-F932-4CF4-9EFE-57747125CF59}" sibTransId="{10C7A6E4-F28D-472B-8E7B-C9B44768B473}"/>
    <dgm:cxn modelId="{64BD4797-39E7-4FB3-A3B9-E252B6DCE17D}" srcId="{64AC07DE-936A-4ADA-995E-BBEF4A103325}" destId="{FFE6D522-F434-47C9-A7DA-4DDD6DEA77C5}" srcOrd="4" destOrd="0" parTransId="{880946D9-D10A-499C-966E-7E1A44BC0ACE}" sibTransId="{9B364E69-F9BF-4D72-A626-BD7920E5A32E}"/>
    <dgm:cxn modelId="{3E5FB799-93DC-4FEB-ADCD-DCF0A9B69C63}" type="presOf" srcId="{88E0CE95-406E-4340-9B03-EBDBEC2E8A3E}" destId="{EAE616F0-7F5F-4E30-A93D-91B162C33716}" srcOrd="0" destOrd="0" presId="urn:microsoft.com/office/officeart/2005/8/layout/orgChart1"/>
    <dgm:cxn modelId="{BCB4209B-9FDC-4E43-9EA9-40BBEBCB02A4}" type="presOf" srcId="{93C64D14-302A-49BC-B963-C6D0C98C661D}" destId="{0C8BA6ED-4ACF-4AB6-AD96-C81DB13A695D}" srcOrd="0" destOrd="0" presId="urn:microsoft.com/office/officeart/2005/8/layout/orgChart1"/>
    <dgm:cxn modelId="{7651489F-E35C-471E-B34C-4FD14F663765}" type="presOf" srcId="{2D40812A-A40E-494F-A884-0637D65E3E63}" destId="{385099C9-222A-47A6-B2C2-458FFB45C146}" srcOrd="0" destOrd="0" presId="urn:microsoft.com/office/officeart/2005/8/layout/orgChart1"/>
    <dgm:cxn modelId="{936AB09F-C545-4F62-A1BE-45544F3DB00E}" type="presOf" srcId="{93402673-D122-4CC4-B79B-1B95ABB1F0C3}" destId="{75669711-5D75-4B36-A112-810014B340BA}" srcOrd="0" destOrd="0" presId="urn:microsoft.com/office/officeart/2005/8/layout/orgChart1"/>
    <dgm:cxn modelId="{C482F9A3-F870-48FB-AE6E-35A3864988B3}" type="presOf" srcId="{CC219F64-AF28-40DA-B070-015CC0BA4FB7}" destId="{9FD3EC6C-6CAB-452D-A5EC-220B8FDD9BD6}" srcOrd="0" destOrd="0" presId="urn:microsoft.com/office/officeart/2005/8/layout/orgChart1"/>
    <dgm:cxn modelId="{065B88A5-D613-41D7-BC28-990BE88004F7}" type="presOf" srcId="{B44A8034-FB27-4793-AEA8-A49A2347AF86}" destId="{92DD2547-0D53-451E-9FA2-F146E0B4169F}" srcOrd="1" destOrd="0" presId="urn:microsoft.com/office/officeart/2005/8/layout/orgChart1"/>
    <dgm:cxn modelId="{658892A9-E3DB-4292-9A15-0E5219F8143F}" type="presOf" srcId="{93C64D14-302A-49BC-B963-C6D0C98C661D}" destId="{894FC050-46EB-456C-8DB4-E69743B07D87}" srcOrd="1" destOrd="0" presId="urn:microsoft.com/office/officeart/2005/8/layout/orgChart1"/>
    <dgm:cxn modelId="{49E5EAAA-C322-40C5-B529-5705839678A3}" srcId="{64AC07DE-936A-4ADA-995E-BBEF4A103325}" destId="{483F9FA0-97E8-402B-9139-4B7E8779063E}" srcOrd="1" destOrd="0" parTransId="{50A10C33-3B2C-4790-9BD1-B8C8B6AFEDAA}" sibTransId="{23B06379-02A9-407A-8A7A-8AB1D803958F}"/>
    <dgm:cxn modelId="{E30029AD-94E2-4E68-90F7-2D74D29BCFF2}" type="presOf" srcId="{7BD59BC6-90F4-4920-9B19-A8EBA887607A}" destId="{8E3504E0-91C4-460E-AB6F-BC516E85217E}" srcOrd="0" destOrd="0" presId="urn:microsoft.com/office/officeart/2005/8/layout/orgChart1"/>
    <dgm:cxn modelId="{86772AB0-7118-44AA-833F-EC7B2099C929}" type="presOf" srcId="{9C0DE88A-5CCD-4B55-88E0-7C53D6F9D398}" destId="{FF050019-BE01-4071-9712-38A29029B046}" srcOrd="0" destOrd="0" presId="urn:microsoft.com/office/officeart/2005/8/layout/orgChart1"/>
    <dgm:cxn modelId="{02DC89B7-231B-46D5-80F0-2E9C4D66435C}" type="presOf" srcId="{AE35BF0D-3137-4EE4-B403-04CF171426A5}" destId="{3FB0CE34-9D9A-4965-8895-75BF5BA6EED5}" srcOrd="0" destOrd="0" presId="urn:microsoft.com/office/officeart/2005/8/layout/orgChart1"/>
    <dgm:cxn modelId="{E4F687C1-0B54-49D7-857A-1E14957B5922}" type="presOf" srcId="{483F9FA0-97E8-402B-9139-4B7E8779063E}" destId="{DC475F50-F928-4AFF-9A0F-B11B1BD7F254}" srcOrd="1" destOrd="0" presId="urn:microsoft.com/office/officeart/2005/8/layout/orgChart1"/>
    <dgm:cxn modelId="{75C9C0CA-87E1-4408-A0E7-E6F39CBF811C}" type="presOf" srcId="{C6ECC0C8-6D85-452F-A3E7-5938516DC778}" destId="{FEB3CC49-7914-411A-8C2F-585A24FF5DBB}" srcOrd="0" destOrd="0" presId="urn:microsoft.com/office/officeart/2005/8/layout/orgChart1"/>
    <dgm:cxn modelId="{56AA16CC-D3BD-49DB-A25D-772C39734B46}" type="presOf" srcId="{111D4949-4222-41F8-B4BA-033B73E17669}" destId="{2DB623D2-48D4-42DA-A2FD-317C885B3A25}" srcOrd="0" destOrd="0" presId="urn:microsoft.com/office/officeart/2005/8/layout/orgChart1"/>
    <dgm:cxn modelId="{DC79ADCD-187E-43C7-9966-F17BDFB6A09F}" type="presOf" srcId="{057E2905-EC11-4A58-80D5-024BC9C6D2A8}" destId="{0352805F-7749-48E4-AFF0-AC2123C8E0B1}" srcOrd="0" destOrd="0" presId="urn:microsoft.com/office/officeart/2005/8/layout/orgChart1"/>
    <dgm:cxn modelId="{F8499AD3-0A91-4818-93C9-F2C96289D51C}" type="presOf" srcId="{B44A8034-FB27-4793-AEA8-A49A2347AF86}" destId="{ECDD9BF6-3E4D-4971-AF04-6FE4EDE84810}" srcOrd="0" destOrd="0" presId="urn:microsoft.com/office/officeart/2005/8/layout/orgChart1"/>
    <dgm:cxn modelId="{F81018D6-4236-43D6-ACB1-F101D3407349}" type="presOf" srcId="{D5EE7D23-306A-4F1C-A496-84FF2141E8E7}" destId="{9DB7B190-01DD-4F67-8BF6-BA335D123930}" srcOrd="0" destOrd="0" presId="urn:microsoft.com/office/officeart/2005/8/layout/orgChart1"/>
    <dgm:cxn modelId="{68935DE0-3950-4DBB-9223-79A9BB2C0CD6}" srcId="{057E2905-EC11-4A58-80D5-024BC9C6D2A8}" destId="{4DDE00C2-4803-4BBA-B13D-524CB591D013}" srcOrd="0" destOrd="0" parTransId="{234E0F80-9C11-45DF-BD85-99EE3E11A5C5}" sibTransId="{9F278EFB-120A-4174-A6A2-1FC46FA004EC}"/>
    <dgm:cxn modelId="{67987EE1-3083-449D-AD90-94A5925A4CB3}" srcId="{64AC07DE-936A-4ADA-995E-BBEF4A103325}" destId="{D5EE7D23-306A-4F1C-A496-84FF2141E8E7}" srcOrd="2" destOrd="0" parTransId="{111D4949-4222-41F8-B4BA-033B73E17669}" sibTransId="{2E538F4E-594C-4925-96AE-CE40ADD433A2}"/>
    <dgm:cxn modelId="{BE0E69E2-EA06-4F08-9AA5-C3AB93B77FB8}" srcId="{64AC07DE-936A-4ADA-995E-BBEF4A103325}" destId="{93C64D14-302A-49BC-B963-C6D0C98C661D}" srcOrd="3" destOrd="0" parTransId="{93D5B382-1DEC-4D2F-B79C-955993724111}" sibTransId="{9C1808CE-C847-435C-B8EE-B07EB6189477}"/>
    <dgm:cxn modelId="{9ECF65E9-2B18-4DD9-936B-8E61F08FD0A2}" type="presOf" srcId="{07C3E2F6-C0B5-481E-BF74-EF51F87ABB82}" destId="{B3DE7960-647C-4BE0-B38A-571E5E514A23}" srcOrd="1" destOrd="0" presId="urn:microsoft.com/office/officeart/2005/8/layout/orgChart1"/>
    <dgm:cxn modelId="{451CB7EB-9067-4679-B5E9-E96AF5F892D1}" srcId="{D5EE7D23-306A-4F1C-A496-84FF2141E8E7}" destId="{DA7EE2AC-22FB-42E5-B3FC-2EFC1946EEA9}" srcOrd="0" destOrd="0" parTransId="{63353A4F-D9F3-4178-B1D0-DC7DB84DAFE4}" sibTransId="{94631DED-2940-4AFE-BDA5-A6540751BFEB}"/>
    <dgm:cxn modelId="{FC5901EE-D33C-4773-9073-1A42928D1D3D}" type="presOf" srcId="{64AC07DE-936A-4ADA-995E-BBEF4A103325}" destId="{531B9EBD-A67D-43C2-96C0-A2C1D920EF02}" srcOrd="1" destOrd="0" presId="urn:microsoft.com/office/officeart/2005/8/layout/orgChart1"/>
    <dgm:cxn modelId="{652960F2-6904-4442-88A0-01391391DA81}" type="presOf" srcId="{2BD13C9E-131E-4D48-B5B8-B89914A9062A}" destId="{60510CAE-A3C3-40F7-AAE4-46549E082702}" srcOrd="0" destOrd="0" presId="urn:microsoft.com/office/officeart/2005/8/layout/orgChart1"/>
    <dgm:cxn modelId="{CE1558F6-6416-43A0-9A78-F90F18C75380}" type="presOf" srcId="{8D3E4D77-3A56-4B2A-8586-52D06736BB9C}" destId="{2412B6AB-0934-4EDC-90B9-67B08E68A8E1}" srcOrd="0" destOrd="0" presId="urn:microsoft.com/office/officeart/2005/8/layout/orgChart1"/>
    <dgm:cxn modelId="{201223FC-15C0-4917-855F-1A1235EBF047}" type="presOf" srcId="{8D3E4D77-3A56-4B2A-8586-52D06736BB9C}" destId="{1B1FE0C6-9422-4ABD-B8E2-702461C29D2E}" srcOrd="1" destOrd="0" presId="urn:microsoft.com/office/officeart/2005/8/layout/orgChart1"/>
    <dgm:cxn modelId="{00A32DFD-1383-42D5-881F-84854691AF02}" type="presOf" srcId="{63353A4F-D9F3-4178-B1D0-DC7DB84DAFE4}" destId="{8B7251F1-7022-4DF6-BD9D-1070A13BDA75}" srcOrd="0" destOrd="0" presId="urn:microsoft.com/office/officeart/2005/8/layout/orgChart1"/>
    <dgm:cxn modelId="{723225AF-EC54-4CFE-8431-4824BCFEE78C}" type="presParOf" srcId="{8E3504E0-91C4-460E-AB6F-BC516E85217E}" destId="{F071D53B-123A-42B8-855A-450CD874B318}" srcOrd="0" destOrd="0" presId="urn:microsoft.com/office/officeart/2005/8/layout/orgChart1"/>
    <dgm:cxn modelId="{321D7E2E-43F9-41E6-90D6-A8B66FB5B52B}" type="presParOf" srcId="{F071D53B-123A-42B8-855A-450CD874B318}" destId="{C175BCF4-CFC3-4902-AB6F-F04E07E4C139}" srcOrd="0" destOrd="0" presId="urn:microsoft.com/office/officeart/2005/8/layout/orgChart1"/>
    <dgm:cxn modelId="{667204E4-0FA0-4A4A-80FE-D2DA47CB8741}" type="presParOf" srcId="{C175BCF4-CFC3-4902-AB6F-F04E07E4C139}" destId="{B4075576-0822-4C32-A429-4FAE765A2C23}" srcOrd="0" destOrd="0" presId="urn:microsoft.com/office/officeart/2005/8/layout/orgChart1"/>
    <dgm:cxn modelId="{5D5A7F23-F021-4AF7-8C1B-7CC00CBAA60A}" type="presParOf" srcId="{C175BCF4-CFC3-4902-AB6F-F04E07E4C139}" destId="{531B9EBD-A67D-43C2-96C0-A2C1D920EF02}" srcOrd="1" destOrd="0" presId="urn:microsoft.com/office/officeart/2005/8/layout/orgChart1"/>
    <dgm:cxn modelId="{6AF29433-4CC6-4E93-9769-CA8705E47275}" type="presParOf" srcId="{F071D53B-123A-42B8-855A-450CD874B318}" destId="{E26A9DF3-BAE9-41F9-A078-6F2296A025F2}" srcOrd="1" destOrd="0" presId="urn:microsoft.com/office/officeart/2005/8/layout/orgChart1"/>
    <dgm:cxn modelId="{5B560F19-7F6B-4E4A-9A27-7E120E5D85B2}" type="presParOf" srcId="{E26A9DF3-BAE9-41F9-A078-6F2296A025F2}" destId="{35B46161-3CF0-4F2A-BF26-7C2763DCC31A}" srcOrd="0" destOrd="0" presId="urn:microsoft.com/office/officeart/2005/8/layout/orgChart1"/>
    <dgm:cxn modelId="{17CC07B6-7440-4564-A0C3-0F3BB15B4D79}" type="presParOf" srcId="{E26A9DF3-BAE9-41F9-A078-6F2296A025F2}" destId="{EE385C45-029E-4BD9-A8AB-75BF6DA8244D}" srcOrd="1" destOrd="0" presId="urn:microsoft.com/office/officeart/2005/8/layout/orgChart1"/>
    <dgm:cxn modelId="{2DD28D96-0816-4D44-81B5-D2BD51CC5450}" type="presParOf" srcId="{EE385C45-029E-4BD9-A8AB-75BF6DA8244D}" destId="{F2BE087C-B355-43D1-8BEB-C4BF2A9C28C8}" srcOrd="0" destOrd="0" presId="urn:microsoft.com/office/officeart/2005/8/layout/orgChart1"/>
    <dgm:cxn modelId="{0496D405-13BF-4E0B-B335-7EA385D86A49}" type="presParOf" srcId="{F2BE087C-B355-43D1-8BEB-C4BF2A9C28C8}" destId="{2412B6AB-0934-4EDC-90B9-67B08E68A8E1}" srcOrd="0" destOrd="0" presId="urn:microsoft.com/office/officeart/2005/8/layout/orgChart1"/>
    <dgm:cxn modelId="{FFBFA607-380F-430A-90D1-F583C238185B}" type="presParOf" srcId="{F2BE087C-B355-43D1-8BEB-C4BF2A9C28C8}" destId="{1B1FE0C6-9422-4ABD-B8E2-702461C29D2E}" srcOrd="1" destOrd="0" presId="urn:microsoft.com/office/officeart/2005/8/layout/orgChart1"/>
    <dgm:cxn modelId="{77AB857F-DB11-486C-9DFD-018390FC534A}" type="presParOf" srcId="{EE385C45-029E-4BD9-A8AB-75BF6DA8244D}" destId="{D3CC7A0A-3F3E-46F3-9F4F-F4751A4392F7}" srcOrd="1" destOrd="0" presId="urn:microsoft.com/office/officeart/2005/8/layout/orgChart1"/>
    <dgm:cxn modelId="{3AC1E54D-3971-4319-9B1C-DB4A4AE53CBC}" type="presParOf" srcId="{D3CC7A0A-3F3E-46F3-9F4F-F4751A4392F7}" destId="{9FD3EC6C-6CAB-452D-A5EC-220B8FDD9BD6}" srcOrd="0" destOrd="0" presId="urn:microsoft.com/office/officeart/2005/8/layout/orgChart1"/>
    <dgm:cxn modelId="{B8528662-A7F2-4A68-AC19-43787E4FEC90}" type="presParOf" srcId="{D3CC7A0A-3F3E-46F3-9F4F-F4751A4392F7}" destId="{9715D49B-F4B1-4154-B71F-D19949855108}" srcOrd="1" destOrd="0" presId="urn:microsoft.com/office/officeart/2005/8/layout/orgChart1"/>
    <dgm:cxn modelId="{E30DEC23-F2FD-414F-B88F-2B1D43177FDC}" type="presParOf" srcId="{9715D49B-F4B1-4154-B71F-D19949855108}" destId="{B277DF26-BCD1-4302-A9FD-5FD90EEE3EEA}" srcOrd="0" destOrd="0" presId="urn:microsoft.com/office/officeart/2005/8/layout/orgChart1"/>
    <dgm:cxn modelId="{09F24947-9707-44F9-A27B-91B14946EDC7}" type="presParOf" srcId="{B277DF26-BCD1-4302-A9FD-5FD90EEE3EEA}" destId="{345D90BA-56BD-42CF-854D-F0106190F4EB}" srcOrd="0" destOrd="0" presId="urn:microsoft.com/office/officeart/2005/8/layout/orgChart1"/>
    <dgm:cxn modelId="{37A27F5E-AEF8-4316-9AA0-C55857CA2791}" type="presParOf" srcId="{B277DF26-BCD1-4302-A9FD-5FD90EEE3EEA}" destId="{B3DE7960-647C-4BE0-B38A-571E5E514A23}" srcOrd="1" destOrd="0" presId="urn:microsoft.com/office/officeart/2005/8/layout/orgChart1"/>
    <dgm:cxn modelId="{C09E8370-D9C7-40C9-BACE-D39D843DC057}" type="presParOf" srcId="{9715D49B-F4B1-4154-B71F-D19949855108}" destId="{1CE52D0B-726F-48AB-9F9D-77BD8ECBCBAA}" srcOrd="1" destOrd="0" presId="urn:microsoft.com/office/officeart/2005/8/layout/orgChart1"/>
    <dgm:cxn modelId="{F4CD12D1-6669-4681-AE9A-63EB43C96396}" type="presParOf" srcId="{1CE52D0B-726F-48AB-9F9D-77BD8ECBCBAA}" destId="{60510CAE-A3C3-40F7-AAE4-46549E082702}" srcOrd="0" destOrd="0" presId="urn:microsoft.com/office/officeart/2005/8/layout/orgChart1"/>
    <dgm:cxn modelId="{FA29DA68-D429-498B-9D2B-DC025C3A7CA7}" type="presParOf" srcId="{1CE52D0B-726F-48AB-9F9D-77BD8ECBCBAA}" destId="{FDC9D690-7440-4D1E-932A-7B97B90CF2D8}" srcOrd="1" destOrd="0" presId="urn:microsoft.com/office/officeart/2005/8/layout/orgChart1"/>
    <dgm:cxn modelId="{01D6E90F-3613-4332-AD7A-1DCACDE4145A}" type="presParOf" srcId="{FDC9D690-7440-4D1E-932A-7B97B90CF2D8}" destId="{0DBAA143-B168-495F-B6A8-D87F3EAF4795}" srcOrd="0" destOrd="0" presId="urn:microsoft.com/office/officeart/2005/8/layout/orgChart1"/>
    <dgm:cxn modelId="{BC60B7E5-E888-4D6D-9C12-ADADBB265DDF}" type="presParOf" srcId="{0DBAA143-B168-495F-B6A8-D87F3EAF4795}" destId="{ECDD9BF6-3E4D-4971-AF04-6FE4EDE84810}" srcOrd="0" destOrd="0" presId="urn:microsoft.com/office/officeart/2005/8/layout/orgChart1"/>
    <dgm:cxn modelId="{90E20866-D80A-4B03-B4EC-FC8B5860AE1A}" type="presParOf" srcId="{0DBAA143-B168-495F-B6A8-D87F3EAF4795}" destId="{92DD2547-0D53-451E-9FA2-F146E0B4169F}" srcOrd="1" destOrd="0" presId="urn:microsoft.com/office/officeart/2005/8/layout/orgChart1"/>
    <dgm:cxn modelId="{A7233649-8399-4256-A3C1-3EABA5D6FDB5}" type="presParOf" srcId="{FDC9D690-7440-4D1E-932A-7B97B90CF2D8}" destId="{298F43EC-345A-4FD5-881D-5486146535D7}" srcOrd="1" destOrd="0" presId="urn:microsoft.com/office/officeart/2005/8/layout/orgChart1"/>
    <dgm:cxn modelId="{02D0FA8A-44ED-4619-B187-360E17C7FADE}" type="presParOf" srcId="{FDC9D690-7440-4D1E-932A-7B97B90CF2D8}" destId="{1EC90613-BB78-4B90-8A1A-981535FA77FE}" srcOrd="2" destOrd="0" presId="urn:microsoft.com/office/officeart/2005/8/layout/orgChart1"/>
    <dgm:cxn modelId="{F9E2309E-9A91-4345-A30A-F29D1F42BB32}" type="presParOf" srcId="{9715D49B-F4B1-4154-B71F-D19949855108}" destId="{C3C5CCC6-20CE-4110-8EC4-909276113CD9}" srcOrd="2" destOrd="0" presId="urn:microsoft.com/office/officeart/2005/8/layout/orgChart1"/>
    <dgm:cxn modelId="{34211F25-6A09-45EC-969A-B05C837C21F6}" type="presParOf" srcId="{D3CC7A0A-3F3E-46F3-9F4F-F4751A4392F7}" destId="{AC42262A-FD12-4E6D-BDDE-4AD311219C99}" srcOrd="2" destOrd="0" presId="urn:microsoft.com/office/officeart/2005/8/layout/orgChart1"/>
    <dgm:cxn modelId="{631C4CFD-0E57-46EA-BC11-05C5C8A6E927}" type="presParOf" srcId="{D3CC7A0A-3F3E-46F3-9F4F-F4751A4392F7}" destId="{45386744-C499-4159-846C-4BBF777F831B}" srcOrd="3" destOrd="0" presId="urn:microsoft.com/office/officeart/2005/8/layout/orgChart1"/>
    <dgm:cxn modelId="{12D242DC-0042-4CC5-8D79-9D68BA17E12F}" type="presParOf" srcId="{45386744-C499-4159-846C-4BBF777F831B}" destId="{8A277F3A-A90D-45DE-AE4A-4306F8F42303}" srcOrd="0" destOrd="0" presId="urn:microsoft.com/office/officeart/2005/8/layout/orgChart1"/>
    <dgm:cxn modelId="{A14EFA21-AB3A-49DB-8605-2B5A6E7372B3}" type="presParOf" srcId="{8A277F3A-A90D-45DE-AE4A-4306F8F42303}" destId="{0352805F-7749-48E4-AFF0-AC2123C8E0B1}" srcOrd="0" destOrd="0" presId="urn:microsoft.com/office/officeart/2005/8/layout/orgChart1"/>
    <dgm:cxn modelId="{DC6D14C2-87F1-485B-8CD2-F59B639A6340}" type="presParOf" srcId="{8A277F3A-A90D-45DE-AE4A-4306F8F42303}" destId="{1086068E-BAB2-4FE5-933B-DDB1F97B2791}" srcOrd="1" destOrd="0" presId="urn:microsoft.com/office/officeart/2005/8/layout/orgChart1"/>
    <dgm:cxn modelId="{8F2D31AD-09A7-43C7-871C-97A0E1A54879}" type="presParOf" srcId="{45386744-C499-4159-846C-4BBF777F831B}" destId="{4C4A3E4A-9CC6-4706-BFA6-48936D01D442}" srcOrd="1" destOrd="0" presId="urn:microsoft.com/office/officeart/2005/8/layout/orgChart1"/>
    <dgm:cxn modelId="{66EFC5A7-1353-4D9F-AC50-FB97BE8A649A}" type="presParOf" srcId="{4C4A3E4A-9CC6-4706-BFA6-48936D01D442}" destId="{F5F8609C-4982-42D4-B9A7-5E4F58701B34}" srcOrd="0" destOrd="0" presId="urn:microsoft.com/office/officeart/2005/8/layout/orgChart1"/>
    <dgm:cxn modelId="{9960B09C-F760-4195-8767-A0A785ECAD18}" type="presParOf" srcId="{4C4A3E4A-9CC6-4706-BFA6-48936D01D442}" destId="{D8CD2C23-4FFC-48EE-A6BB-4BE6E12A2BDD}" srcOrd="1" destOrd="0" presId="urn:microsoft.com/office/officeart/2005/8/layout/orgChart1"/>
    <dgm:cxn modelId="{8F02869A-7C85-4C82-B64A-B5A70AF91851}" type="presParOf" srcId="{D8CD2C23-4FFC-48EE-A6BB-4BE6E12A2BDD}" destId="{C3D82CF1-E43E-4054-89D8-5FD951AD3FD9}" srcOrd="0" destOrd="0" presId="urn:microsoft.com/office/officeart/2005/8/layout/orgChart1"/>
    <dgm:cxn modelId="{48FAC769-7962-4F0E-BF5D-10213D611D5D}" type="presParOf" srcId="{C3D82CF1-E43E-4054-89D8-5FD951AD3FD9}" destId="{B74D1854-D414-4E38-9DDB-146971128027}" srcOrd="0" destOrd="0" presId="urn:microsoft.com/office/officeart/2005/8/layout/orgChart1"/>
    <dgm:cxn modelId="{97AF27A1-87AD-4A7A-87C3-7B8AB6EBC647}" type="presParOf" srcId="{C3D82CF1-E43E-4054-89D8-5FD951AD3FD9}" destId="{53B54A3F-A789-4577-B95E-C3A6C00EDC76}" srcOrd="1" destOrd="0" presId="urn:microsoft.com/office/officeart/2005/8/layout/orgChart1"/>
    <dgm:cxn modelId="{AF9A1937-0F8E-449A-B8D5-FC1AD4901BA7}" type="presParOf" srcId="{D8CD2C23-4FFC-48EE-A6BB-4BE6E12A2BDD}" destId="{05DC2532-8222-44E0-8C5B-EA8700FCA2E4}" srcOrd="1" destOrd="0" presId="urn:microsoft.com/office/officeart/2005/8/layout/orgChart1"/>
    <dgm:cxn modelId="{46607201-54E2-49BC-A283-A787286A83F1}" type="presParOf" srcId="{D8CD2C23-4FFC-48EE-A6BB-4BE6E12A2BDD}" destId="{74D0C790-17AD-4C87-A6EB-696127656F82}" srcOrd="2" destOrd="0" presId="urn:microsoft.com/office/officeart/2005/8/layout/orgChart1"/>
    <dgm:cxn modelId="{A6A3F38F-0171-4F48-A9B9-9164C9B29555}" type="presParOf" srcId="{45386744-C499-4159-846C-4BBF777F831B}" destId="{306FE5D9-82F3-4D90-9E3A-819ADD2D99E3}" srcOrd="2" destOrd="0" presId="urn:microsoft.com/office/officeart/2005/8/layout/orgChart1"/>
    <dgm:cxn modelId="{DA31F0BF-B195-4A60-9E97-243C793859CD}" type="presParOf" srcId="{EE385C45-029E-4BD9-A8AB-75BF6DA8244D}" destId="{618D8F70-975E-41D9-AB7B-06A6871BEF2D}" srcOrd="2" destOrd="0" presId="urn:microsoft.com/office/officeart/2005/8/layout/orgChart1"/>
    <dgm:cxn modelId="{FF8D9107-C2E1-465B-93B0-CDD854235183}" type="presParOf" srcId="{E26A9DF3-BAE9-41F9-A078-6F2296A025F2}" destId="{2F817533-F4DB-487E-8179-10959662AAA0}" srcOrd="2" destOrd="0" presId="urn:microsoft.com/office/officeart/2005/8/layout/orgChart1"/>
    <dgm:cxn modelId="{41F3B4E1-B52E-45EF-B7A9-649066D06B15}" type="presParOf" srcId="{E26A9DF3-BAE9-41F9-A078-6F2296A025F2}" destId="{B3268CC3-AE82-4C71-8CA4-D59490FA89BF}" srcOrd="3" destOrd="0" presId="urn:microsoft.com/office/officeart/2005/8/layout/orgChart1"/>
    <dgm:cxn modelId="{3DDBCBAC-558E-4B90-B24F-8D362FA0AB6B}" type="presParOf" srcId="{B3268CC3-AE82-4C71-8CA4-D59490FA89BF}" destId="{AD666D35-5301-4412-B458-143510460916}" srcOrd="0" destOrd="0" presId="urn:microsoft.com/office/officeart/2005/8/layout/orgChart1"/>
    <dgm:cxn modelId="{B38DAE87-097D-40E1-9F00-F25CA33A9C64}" type="presParOf" srcId="{AD666D35-5301-4412-B458-143510460916}" destId="{987D7693-E03D-4CBE-840D-87863133FA9E}" srcOrd="0" destOrd="0" presId="urn:microsoft.com/office/officeart/2005/8/layout/orgChart1"/>
    <dgm:cxn modelId="{039FD74C-D217-44F5-9A5B-E55F098FB523}" type="presParOf" srcId="{AD666D35-5301-4412-B458-143510460916}" destId="{DC475F50-F928-4AFF-9A0F-B11B1BD7F254}" srcOrd="1" destOrd="0" presId="urn:microsoft.com/office/officeart/2005/8/layout/orgChart1"/>
    <dgm:cxn modelId="{6412094C-B5DE-4AA3-BD13-5E420EF45424}" type="presParOf" srcId="{B3268CC3-AE82-4C71-8CA4-D59490FA89BF}" destId="{943CAA28-8A57-43E5-86D0-ACB3CD536FD7}" srcOrd="1" destOrd="0" presId="urn:microsoft.com/office/officeart/2005/8/layout/orgChart1"/>
    <dgm:cxn modelId="{2145B07C-EBB7-4C4E-8068-411A594CE5C3}" type="presParOf" srcId="{B3268CC3-AE82-4C71-8CA4-D59490FA89BF}" destId="{D9E2D77F-A69B-4DD8-8097-F0C694F63A40}" srcOrd="2" destOrd="0" presId="urn:microsoft.com/office/officeart/2005/8/layout/orgChart1"/>
    <dgm:cxn modelId="{2DD23DCE-47A5-4E5D-87D6-64A20707CEE5}" type="presParOf" srcId="{E26A9DF3-BAE9-41F9-A078-6F2296A025F2}" destId="{2DB623D2-48D4-42DA-A2FD-317C885B3A25}" srcOrd="4" destOrd="0" presId="urn:microsoft.com/office/officeart/2005/8/layout/orgChart1"/>
    <dgm:cxn modelId="{AE38961C-9505-4C37-A74F-3665453F6A18}" type="presParOf" srcId="{E26A9DF3-BAE9-41F9-A078-6F2296A025F2}" destId="{03A29DF2-294C-4739-9993-A41BA189E9EF}" srcOrd="5" destOrd="0" presId="urn:microsoft.com/office/officeart/2005/8/layout/orgChart1"/>
    <dgm:cxn modelId="{1233B8AD-7378-41BF-9882-E85895DA88EE}" type="presParOf" srcId="{03A29DF2-294C-4739-9993-A41BA189E9EF}" destId="{4CD8E1C2-5E28-4691-B9C0-BB7EDCA894AA}" srcOrd="0" destOrd="0" presId="urn:microsoft.com/office/officeart/2005/8/layout/orgChart1"/>
    <dgm:cxn modelId="{4FD0F8F7-BD7F-42D1-864E-CDEBEAF4C4C8}" type="presParOf" srcId="{4CD8E1C2-5E28-4691-B9C0-BB7EDCA894AA}" destId="{9DB7B190-01DD-4F67-8BF6-BA335D123930}" srcOrd="0" destOrd="0" presId="urn:microsoft.com/office/officeart/2005/8/layout/orgChart1"/>
    <dgm:cxn modelId="{F7DE0D7C-DBD0-4063-9E63-81F690AC966B}" type="presParOf" srcId="{4CD8E1C2-5E28-4691-B9C0-BB7EDCA894AA}" destId="{99A6C95E-B4C5-4FAC-9EA9-7C1B4E79E992}" srcOrd="1" destOrd="0" presId="urn:microsoft.com/office/officeart/2005/8/layout/orgChart1"/>
    <dgm:cxn modelId="{31DC5BF5-4DEE-48A0-BCE5-9E909D5B206E}" type="presParOf" srcId="{03A29DF2-294C-4739-9993-A41BA189E9EF}" destId="{8823F683-8D09-4EEC-B15D-136B0931CE89}" srcOrd="1" destOrd="0" presId="urn:microsoft.com/office/officeart/2005/8/layout/orgChart1"/>
    <dgm:cxn modelId="{DFF48A3A-1357-47F3-A3B1-D5A047EF802C}" type="presParOf" srcId="{8823F683-8D09-4EEC-B15D-136B0931CE89}" destId="{8B7251F1-7022-4DF6-BD9D-1070A13BDA75}" srcOrd="0" destOrd="0" presId="urn:microsoft.com/office/officeart/2005/8/layout/orgChart1"/>
    <dgm:cxn modelId="{1919473F-8A99-4588-A6C4-C18F45B47173}" type="presParOf" srcId="{8823F683-8D09-4EEC-B15D-136B0931CE89}" destId="{7AA0433E-4F52-497E-A2EA-626DA9BBD6E7}" srcOrd="1" destOrd="0" presId="urn:microsoft.com/office/officeart/2005/8/layout/orgChart1"/>
    <dgm:cxn modelId="{AE7EACC6-9C91-46F2-86E9-7E3079CFA0CB}" type="presParOf" srcId="{7AA0433E-4F52-497E-A2EA-626DA9BBD6E7}" destId="{0BC7CFCE-7D9D-456F-B891-0E5A3D9DB415}" srcOrd="0" destOrd="0" presId="urn:microsoft.com/office/officeart/2005/8/layout/orgChart1"/>
    <dgm:cxn modelId="{DA679EED-3EB5-4D5A-B80D-69304CA1DE9D}" type="presParOf" srcId="{0BC7CFCE-7D9D-456F-B891-0E5A3D9DB415}" destId="{81F7745E-5FAF-4C5B-8658-5E13EEE0ED3B}" srcOrd="0" destOrd="0" presId="urn:microsoft.com/office/officeart/2005/8/layout/orgChart1"/>
    <dgm:cxn modelId="{3CD88384-55BC-4785-8956-E2A542A20F44}" type="presParOf" srcId="{0BC7CFCE-7D9D-456F-B891-0E5A3D9DB415}" destId="{F4475BC5-3332-4B83-BC3F-3251E558F076}" srcOrd="1" destOrd="0" presId="urn:microsoft.com/office/officeart/2005/8/layout/orgChart1"/>
    <dgm:cxn modelId="{1A47C230-0B2F-43E3-836B-0123ADE14A4F}" type="presParOf" srcId="{7AA0433E-4F52-497E-A2EA-626DA9BBD6E7}" destId="{5EE215FB-A6FD-4366-949F-5E1F629AFC8D}" srcOrd="1" destOrd="0" presId="urn:microsoft.com/office/officeart/2005/8/layout/orgChart1"/>
    <dgm:cxn modelId="{6FB90AE0-0C05-48CD-8C01-2BBE7A05060D}" type="presParOf" srcId="{5EE215FB-A6FD-4366-949F-5E1F629AFC8D}" destId="{DB878DEC-503C-48A5-AC14-3D1E8E7DB646}" srcOrd="0" destOrd="0" presId="urn:microsoft.com/office/officeart/2005/8/layout/orgChart1"/>
    <dgm:cxn modelId="{D261A238-72C2-4C75-A673-6244E37110A6}" type="presParOf" srcId="{5EE215FB-A6FD-4366-949F-5E1F629AFC8D}" destId="{E5DC3921-2DD4-4E5F-A83D-21BCA6BB39B4}" srcOrd="1" destOrd="0" presId="urn:microsoft.com/office/officeart/2005/8/layout/orgChart1"/>
    <dgm:cxn modelId="{72BAE0F4-6ABB-42D8-AB30-8FE431060BA7}" type="presParOf" srcId="{E5DC3921-2DD4-4E5F-A83D-21BCA6BB39B4}" destId="{0408BEE7-25A3-476D-AECD-BD5750A591F1}" srcOrd="0" destOrd="0" presId="urn:microsoft.com/office/officeart/2005/8/layout/orgChart1"/>
    <dgm:cxn modelId="{DCD1957A-BB18-470D-A9A4-1621FF5BF233}" type="presParOf" srcId="{0408BEE7-25A3-476D-AECD-BD5750A591F1}" destId="{3FB0CE34-9D9A-4965-8895-75BF5BA6EED5}" srcOrd="0" destOrd="0" presId="urn:microsoft.com/office/officeart/2005/8/layout/orgChart1"/>
    <dgm:cxn modelId="{F52D0102-093A-425F-874E-FCCD37F665FD}" type="presParOf" srcId="{0408BEE7-25A3-476D-AECD-BD5750A591F1}" destId="{04AF2542-6363-452D-88E2-AC4CC67C2C12}" srcOrd="1" destOrd="0" presId="urn:microsoft.com/office/officeart/2005/8/layout/orgChart1"/>
    <dgm:cxn modelId="{262C9B31-AA20-4865-A192-2461BC563411}" type="presParOf" srcId="{E5DC3921-2DD4-4E5F-A83D-21BCA6BB39B4}" destId="{CB98F0E9-39F5-45E5-8A48-C0398905A8B7}" srcOrd="1" destOrd="0" presId="urn:microsoft.com/office/officeart/2005/8/layout/orgChart1"/>
    <dgm:cxn modelId="{F55237E3-C2CE-4CB4-AEA2-4C6C29A89CBC}" type="presParOf" srcId="{E5DC3921-2DD4-4E5F-A83D-21BCA6BB39B4}" destId="{559C76D6-7830-4402-9567-F277FEBA3B8E}" srcOrd="2" destOrd="0" presId="urn:microsoft.com/office/officeart/2005/8/layout/orgChart1"/>
    <dgm:cxn modelId="{9B87EC55-D46B-4387-B310-3FF985E50899}" type="presParOf" srcId="{7AA0433E-4F52-497E-A2EA-626DA9BBD6E7}" destId="{9985FB4B-88C1-4D4F-886C-1ACAE2A2416E}" srcOrd="2" destOrd="0" presId="urn:microsoft.com/office/officeart/2005/8/layout/orgChart1"/>
    <dgm:cxn modelId="{3AEBFE5C-168E-4A71-AC8F-95F6C4D57D10}" type="presParOf" srcId="{8823F683-8D09-4EEC-B15D-136B0931CE89}" destId="{75669711-5D75-4B36-A112-810014B340BA}" srcOrd="2" destOrd="0" presId="urn:microsoft.com/office/officeart/2005/8/layout/orgChart1"/>
    <dgm:cxn modelId="{ADBE37B8-1E21-4F62-827C-A680A8AF7469}" type="presParOf" srcId="{8823F683-8D09-4EEC-B15D-136B0931CE89}" destId="{9A477F91-E8B1-4BE1-BBA6-C483E9984632}" srcOrd="3" destOrd="0" presId="urn:microsoft.com/office/officeart/2005/8/layout/orgChart1"/>
    <dgm:cxn modelId="{A2EEDF04-870C-4222-AFBC-B49EAAA614BC}" type="presParOf" srcId="{9A477F91-E8B1-4BE1-BBA6-C483E9984632}" destId="{3EA326CA-4102-4FC0-BCF2-7169A5E06EBD}" srcOrd="0" destOrd="0" presId="urn:microsoft.com/office/officeart/2005/8/layout/orgChart1"/>
    <dgm:cxn modelId="{C831A02C-EB02-445D-815A-B12A11307C11}" type="presParOf" srcId="{3EA326CA-4102-4FC0-BCF2-7169A5E06EBD}" destId="{385099C9-222A-47A6-B2C2-458FFB45C146}" srcOrd="0" destOrd="0" presId="urn:microsoft.com/office/officeart/2005/8/layout/orgChart1"/>
    <dgm:cxn modelId="{4587BC02-E747-44FC-970B-3B70C3E9E122}" type="presParOf" srcId="{3EA326CA-4102-4FC0-BCF2-7169A5E06EBD}" destId="{6530237C-73F4-460A-90A0-20DD1ED2E938}" srcOrd="1" destOrd="0" presId="urn:microsoft.com/office/officeart/2005/8/layout/orgChart1"/>
    <dgm:cxn modelId="{129BF773-00F3-4F0F-B6C1-491A8782CF64}" type="presParOf" srcId="{9A477F91-E8B1-4BE1-BBA6-C483E9984632}" destId="{A3C456B1-A83B-4C02-A5AE-81C210CC3EE2}" srcOrd="1" destOrd="0" presId="urn:microsoft.com/office/officeart/2005/8/layout/orgChart1"/>
    <dgm:cxn modelId="{1E87D4E7-FEF8-4569-86A5-BE2E133DBD6B}" type="presParOf" srcId="{A3C456B1-A83B-4C02-A5AE-81C210CC3EE2}" destId="{FEB3CC49-7914-411A-8C2F-585A24FF5DBB}" srcOrd="0" destOrd="0" presId="urn:microsoft.com/office/officeart/2005/8/layout/orgChart1"/>
    <dgm:cxn modelId="{F56F649F-BD35-45BF-8D45-36F44EBB226C}" type="presParOf" srcId="{A3C456B1-A83B-4C02-A5AE-81C210CC3EE2}" destId="{11A9701B-78E7-4B25-8F49-6D7A01675A49}" srcOrd="1" destOrd="0" presId="urn:microsoft.com/office/officeart/2005/8/layout/orgChart1"/>
    <dgm:cxn modelId="{D5F86461-2BF8-43E8-B09C-4673E11890D1}" type="presParOf" srcId="{11A9701B-78E7-4B25-8F49-6D7A01675A49}" destId="{BE6F1355-ACE3-4CBA-8034-4078F6936901}" srcOrd="0" destOrd="0" presId="urn:microsoft.com/office/officeart/2005/8/layout/orgChart1"/>
    <dgm:cxn modelId="{DECB2462-B3A7-46C0-9C67-ECB330C5C23C}" type="presParOf" srcId="{BE6F1355-ACE3-4CBA-8034-4078F6936901}" destId="{EAE616F0-7F5F-4E30-A93D-91B162C33716}" srcOrd="0" destOrd="0" presId="urn:microsoft.com/office/officeart/2005/8/layout/orgChart1"/>
    <dgm:cxn modelId="{95582FAB-7098-4182-A2D7-75D55FF5954A}" type="presParOf" srcId="{BE6F1355-ACE3-4CBA-8034-4078F6936901}" destId="{32A3AC6A-B9E8-4DD2-B390-70F1EA09F8A2}" srcOrd="1" destOrd="0" presId="urn:microsoft.com/office/officeart/2005/8/layout/orgChart1"/>
    <dgm:cxn modelId="{F989A797-9B34-4681-A2BF-EAA4D33EA044}" type="presParOf" srcId="{11A9701B-78E7-4B25-8F49-6D7A01675A49}" destId="{7DD169C4-FDFF-47A2-9E07-5E5B3946C4AD}" srcOrd="1" destOrd="0" presId="urn:microsoft.com/office/officeart/2005/8/layout/orgChart1"/>
    <dgm:cxn modelId="{26C6097E-3003-46D4-88ED-3F9571A69936}" type="presParOf" srcId="{11A9701B-78E7-4B25-8F49-6D7A01675A49}" destId="{E63F406D-EF15-4561-B6BC-09983EBEFC47}" srcOrd="2" destOrd="0" presId="urn:microsoft.com/office/officeart/2005/8/layout/orgChart1"/>
    <dgm:cxn modelId="{2E7DBEA9-79FC-4024-9D5D-8198D1590C71}" type="presParOf" srcId="{9A477F91-E8B1-4BE1-BBA6-C483E9984632}" destId="{170E78EC-4A02-4DE8-B267-70F001238DD2}" srcOrd="2" destOrd="0" presId="urn:microsoft.com/office/officeart/2005/8/layout/orgChart1"/>
    <dgm:cxn modelId="{CF213089-09E0-4F78-B2FA-3E949E3E0CCB}" type="presParOf" srcId="{03A29DF2-294C-4739-9993-A41BA189E9EF}" destId="{75F6BCE1-4E2C-4EC0-9985-CC6507F8CDE9}" srcOrd="2" destOrd="0" presId="urn:microsoft.com/office/officeart/2005/8/layout/orgChart1"/>
    <dgm:cxn modelId="{DDE2CBA0-FC6F-478D-80D7-465B5EF9E17C}" type="presParOf" srcId="{E26A9DF3-BAE9-41F9-A078-6F2296A025F2}" destId="{0A16F472-2331-46CD-A7F7-7E613E5744F0}" srcOrd="6" destOrd="0" presId="urn:microsoft.com/office/officeart/2005/8/layout/orgChart1"/>
    <dgm:cxn modelId="{3A5927C1-9ACD-4107-997A-F43689A0C860}" type="presParOf" srcId="{E26A9DF3-BAE9-41F9-A078-6F2296A025F2}" destId="{8C0E2636-C9DC-4969-B774-41A6E393C6B2}" srcOrd="7" destOrd="0" presId="urn:microsoft.com/office/officeart/2005/8/layout/orgChart1"/>
    <dgm:cxn modelId="{29B94AB3-7A99-4B1D-8D14-7455F3C0E409}" type="presParOf" srcId="{8C0E2636-C9DC-4969-B774-41A6E393C6B2}" destId="{46BB7D36-DF22-411D-B7BA-EE85C109FB51}" srcOrd="0" destOrd="0" presId="urn:microsoft.com/office/officeart/2005/8/layout/orgChart1"/>
    <dgm:cxn modelId="{093D672F-984D-4AC4-9FAE-552314B45FDF}" type="presParOf" srcId="{46BB7D36-DF22-411D-B7BA-EE85C109FB51}" destId="{0C8BA6ED-4ACF-4AB6-AD96-C81DB13A695D}" srcOrd="0" destOrd="0" presId="urn:microsoft.com/office/officeart/2005/8/layout/orgChart1"/>
    <dgm:cxn modelId="{23641C7C-9A85-4AD3-9A40-F77863967EE4}" type="presParOf" srcId="{46BB7D36-DF22-411D-B7BA-EE85C109FB51}" destId="{894FC050-46EB-456C-8DB4-E69743B07D87}" srcOrd="1" destOrd="0" presId="urn:microsoft.com/office/officeart/2005/8/layout/orgChart1"/>
    <dgm:cxn modelId="{523BE03F-D08C-45A8-AABE-367B37B9BA07}" type="presParOf" srcId="{8C0E2636-C9DC-4969-B774-41A6E393C6B2}" destId="{E1580815-6D87-406F-8BD6-9D929BF348B0}" srcOrd="1" destOrd="0" presId="urn:microsoft.com/office/officeart/2005/8/layout/orgChart1"/>
    <dgm:cxn modelId="{B1E46E8C-FE9D-4FD3-A37F-D0446FA043DF}" type="presParOf" srcId="{8C0E2636-C9DC-4969-B774-41A6E393C6B2}" destId="{777F014F-6D10-48B2-B9A1-BD06644FEC47}" srcOrd="2" destOrd="0" presId="urn:microsoft.com/office/officeart/2005/8/layout/orgChart1"/>
    <dgm:cxn modelId="{50058DFD-618E-450F-B4FA-0DD9DFC1F53A}" type="presParOf" srcId="{E26A9DF3-BAE9-41F9-A078-6F2296A025F2}" destId="{5068629C-E710-4A67-A7A7-A8A213CBD9C4}" srcOrd="8" destOrd="0" presId="urn:microsoft.com/office/officeart/2005/8/layout/orgChart1"/>
    <dgm:cxn modelId="{3A5D996D-359B-4142-8388-0C6E3FA1E4DE}" type="presParOf" srcId="{E26A9DF3-BAE9-41F9-A078-6F2296A025F2}" destId="{CCC94CA6-9256-46E8-A3DD-B07B121432CF}" srcOrd="9" destOrd="0" presId="urn:microsoft.com/office/officeart/2005/8/layout/orgChart1"/>
    <dgm:cxn modelId="{26618F71-C20D-4F67-A028-30B604025E9D}" type="presParOf" srcId="{CCC94CA6-9256-46E8-A3DD-B07B121432CF}" destId="{6BB626D6-D290-479E-A5DE-5A7E2A7A494C}" srcOrd="0" destOrd="0" presId="urn:microsoft.com/office/officeart/2005/8/layout/orgChart1"/>
    <dgm:cxn modelId="{AA5C392F-20C3-4D2D-BB8B-BCEFBE3C1ECF}" type="presParOf" srcId="{6BB626D6-D290-479E-A5DE-5A7E2A7A494C}" destId="{2A062C50-BB0D-448A-980C-812AE98F7B86}" srcOrd="0" destOrd="0" presId="urn:microsoft.com/office/officeart/2005/8/layout/orgChart1"/>
    <dgm:cxn modelId="{91EF1A12-0360-4C00-A69F-8DD64450983A}" type="presParOf" srcId="{6BB626D6-D290-479E-A5DE-5A7E2A7A494C}" destId="{C789D23B-EE64-4D6E-8FAB-B602E3FF51DC}" srcOrd="1" destOrd="0" presId="urn:microsoft.com/office/officeart/2005/8/layout/orgChart1"/>
    <dgm:cxn modelId="{ADB20076-CB28-4823-9EB9-FB7787D1BF6C}" type="presParOf" srcId="{CCC94CA6-9256-46E8-A3DD-B07B121432CF}" destId="{CADAEE7F-7A9F-4A50-AE8F-2D17D166B7DC}" srcOrd="1" destOrd="0" presId="urn:microsoft.com/office/officeart/2005/8/layout/orgChart1"/>
    <dgm:cxn modelId="{D576F763-9F6A-40C7-91B0-F946312C1060}" type="presParOf" srcId="{CADAEE7F-7A9F-4A50-AE8F-2D17D166B7DC}" destId="{DB9D1A82-19DC-4D55-9C63-63215A5869A6}" srcOrd="0" destOrd="0" presId="urn:microsoft.com/office/officeart/2005/8/layout/orgChart1"/>
    <dgm:cxn modelId="{A89126C7-96DD-4591-A0C7-8923EB42980B}" type="presParOf" srcId="{CADAEE7F-7A9F-4A50-AE8F-2D17D166B7DC}" destId="{402C4969-52ED-4C26-9D95-B55518C64505}" srcOrd="1" destOrd="0" presId="urn:microsoft.com/office/officeart/2005/8/layout/orgChart1"/>
    <dgm:cxn modelId="{A25D9C39-39FB-4CE2-B8A1-5A4018202925}" type="presParOf" srcId="{402C4969-52ED-4C26-9D95-B55518C64505}" destId="{D494A655-5898-4E46-B048-46022E1F408C}" srcOrd="0" destOrd="0" presId="urn:microsoft.com/office/officeart/2005/8/layout/orgChart1"/>
    <dgm:cxn modelId="{021464F7-875B-496A-9ABC-E163F4F0C9A5}" type="presParOf" srcId="{D494A655-5898-4E46-B048-46022E1F408C}" destId="{FF050019-BE01-4071-9712-38A29029B046}" srcOrd="0" destOrd="0" presId="urn:microsoft.com/office/officeart/2005/8/layout/orgChart1"/>
    <dgm:cxn modelId="{BFC24F27-F879-447A-B7CC-651919696689}" type="presParOf" srcId="{D494A655-5898-4E46-B048-46022E1F408C}" destId="{DF1D1433-9F58-447F-817C-7BE319309594}" srcOrd="1" destOrd="0" presId="urn:microsoft.com/office/officeart/2005/8/layout/orgChart1"/>
    <dgm:cxn modelId="{60820A96-023D-410D-9031-7AFF30EF8EA3}" type="presParOf" srcId="{402C4969-52ED-4C26-9D95-B55518C64505}" destId="{2F6B92F9-6E25-4CC6-8A7B-6D8533F9F561}" srcOrd="1" destOrd="0" presId="urn:microsoft.com/office/officeart/2005/8/layout/orgChart1"/>
    <dgm:cxn modelId="{7C5512AF-D230-4597-B10C-7402EB8F422D}" type="presParOf" srcId="{402C4969-52ED-4C26-9D95-B55518C64505}" destId="{F470C7DD-8DF8-421D-B7BB-8F8CF346BD5E}" srcOrd="2" destOrd="0" presId="urn:microsoft.com/office/officeart/2005/8/layout/orgChart1"/>
    <dgm:cxn modelId="{44CF1B94-3B42-4E00-A84C-7084ADD8A2A2}" type="presParOf" srcId="{CADAEE7F-7A9F-4A50-AE8F-2D17D166B7DC}" destId="{E1ECFD09-24F7-4FB9-8583-D24D175530AE}" srcOrd="2" destOrd="0" presId="urn:microsoft.com/office/officeart/2005/8/layout/orgChart1"/>
    <dgm:cxn modelId="{390E918A-27F2-44ED-8E08-7908DCA15C22}" type="presParOf" srcId="{CADAEE7F-7A9F-4A50-AE8F-2D17D166B7DC}" destId="{9B5D05CA-9C34-4488-BCF6-F6C534AFE25B}" srcOrd="3" destOrd="0" presId="urn:microsoft.com/office/officeart/2005/8/layout/orgChart1"/>
    <dgm:cxn modelId="{BA819978-D91D-4C38-BB3F-5D29C8423DD3}" type="presParOf" srcId="{9B5D05CA-9C34-4488-BCF6-F6C534AFE25B}" destId="{4D5F1203-28FE-43F7-8A63-492780DB6EA8}" srcOrd="0" destOrd="0" presId="urn:microsoft.com/office/officeart/2005/8/layout/orgChart1"/>
    <dgm:cxn modelId="{72C63F15-2CDF-4352-83B9-5AE99BF3A1F7}" type="presParOf" srcId="{4D5F1203-28FE-43F7-8A63-492780DB6EA8}" destId="{6A2281EE-EADC-45F9-AC07-1DD7ECF5D86D}" srcOrd="0" destOrd="0" presId="urn:microsoft.com/office/officeart/2005/8/layout/orgChart1"/>
    <dgm:cxn modelId="{8A9ECB35-6BAB-485D-A7B2-8A303BED9EB0}" type="presParOf" srcId="{4D5F1203-28FE-43F7-8A63-492780DB6EA8}" destId="{CDA92BDB-7D2C-4403-AA14-1F2A6ECBE789}" srcOrd="1" destOrd="0" presId="urn:microsoft.com/office/officeart/2005/8/layout/orgChart1"/>
    <dgm:cxn modelId="{F99243C0-2826-46AE-96B0-55EA3586D4A6}" type="presParOf" srcId="{9B5D05CA-9C34-4488-BCF6-F6C534AFE25B}" destId="{0ED6A196-714B-4453-9AA0-D9A3E384DC46}" srcOrd="1" destOrd="0" presId="urn:microsoft.com/office/officeart/2005/8/layout/orgChart1"/>
    <dgm:cxn modelId="{488E34F5-1042-4066-97E5-DD19CEAE6B3F}" type="presParOf" srcId="{9B5D05CA-9C34-4488-BCF6-F6C534AFE25B}" destId="{D4A3291B-9CBA-4736-81AF-D9BF167FB62A}" srcOrd="2" destOrd="0" presId="urn:microsoft.com/office/officeart/2005/8/layout/orgChart1"/>
    <dgm:cxn modelId="{B5F155BE-0EBE-447E-8EB3-2CFBA4DC8A96}" type="presParOf" srcId="{CCC94CA6-9256-46E8-A3DD-B07B121432CF}" destId="{3A3A2BCE-4868-4F2D-8219-9BFD43EBCE14}" srcOrd="2" destOrd="0" presId="urn:microsoft.com/office/officeart/2005/8/layout/orgChart1"/>
    <dgm:cxn modelId="{6BFEF7DE-C12A-4CE6-9564-2633B3550BAC}" type="presParOf" srcId="{F071D53B-123A-42B8-855A-450CD874B318}" destId="{CD08C397-C1BE-456D-97E9-F4FC2EF4DD05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3C8D08-A718-4223-8DC9-A640F422D062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E8878C9E-9C3A-418A-918D-90B22B42F013}">
      <dgm:prSet phldrT="[Text]"/>
      <dgm:spPr/>
      <dgm:t>
        <a:bodyPr/>
        <a:lstStyle/>
        <a:p>
          <a:r>
            <a:rPr lang="en-CA"/>
            <a:t>Agile</a:t>
          </a:r>
          <a:endParaRPr lang="en-CA" dirty="0"/>
        </a:p>
      </dgm:t>
    </dgm:pt>
    <dgm:pt modelId="{2C250A25-67AF-47B2-9570-A06F7E269F8F}" type="parTrans" cxnId="{0CF90757-14CF-49CA-9EAD-140DBC2243FD}">
      <dgm:prSet/>
      <dgm:spPr/>
      <dgm:t>
        <a:bodyPr/>
        <a:lstStyle/>
        <a:p>
          <a:endParaRPr lang="en-CA"/>
        </a:p>
      </dgm:t>
    </dgm:pt>
    <dgm:pt modelId="{25522C8A-D0E4-458A-BD40-CC89E56AAF26}" type="sibTrans" cxnId="{0CF90757-14CF-49CA-9EAD-140DBC2243FD}">
      <dgm:prSet/>
      <dgm:spPr/>
      <dgm:t>
        <a:bodyPr/>
        <a:lstStyle/>
        <a:p>
          <a:endParaRPr lang="en-CA"/>
        </a:p>
      </dgm:t>
    </dgm:pt>
    <dgm:pt modelId="{DB02C80D-F112-402A-9340-C3284173D13C}">
      <dgm:prSet phldrT="[Text]" custT="1"/>
      <dgm:spPr/>
      <dgm:t>
        <a:bodyPr/>
        <a:lstStyle/>
        <a:p>
          <a:r>
            <a:rPr lang="en-CA" sz="1800"/>
            <a:t>Moving requirements </a:t>
          </a:r>
          <a:endParaRPr lang="en-CA" sz="1800" dirty="0"/>
        </a:p>
      </dgm:t>
    </dgm:pt>
    <dgm:pt modelId="{2530AE6E-33AB-437E-9A07-09CE88259166}" type="parTrans" cxnId="{52760870-5A64-4E2D-A2E8-38269F777946}">
      <dgm:prSet/>
      <dgm:spPr/>
      <dgm:t>
        <a:bodyPr/>
        <a:lstStyle/>
        <a:p>
          <a:endParaRPr lang="en-CA"/>
        </a:p>
      </dgm:t>
    </dgm:pt>
    <dgm:pt modelId="{C24F1C59-FB1D-4E7F-B617-ABAD2338D550}" type="sibTrans" cxnId="{52760870-5A64-4E2D-A2E8-38269F777946}">
      <dgm:prSet/>
      <dgm:spPr/>
      <dgm:t>
        <a:bodyPr/>
        <a:lstStyle/>
        <a:p>
          <a:endParaRPr lang="en-CA"/>
        </a:p>
      </dgm:t>
    </dgm:pt>
    <dgm:pt modelId="{8EF9F6CC-1BBA-43D5-BECB-1017CE1E0F72}">
      <dgm:prSet phldrT="[Text]"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Kept the team organized to multiple deliverables and changes</a:t>
          </a:r>
        </a:p>
      </dgm:t>
    </dgm:pt>
    <dgm:pt modelId="{AFAD9612-0E32-4F07-843B-E66979B258F9}" type="parTrans" cxnId="{E5E8AB42-24CB-4CD1-AF43-273872C8E78C}">
      <dgm:prSet/>
      <dgm:spPr/>
      <dgm:t>
        <a:bodyPr/>
        <a:lstStyle/>
        <a:p>
          <a:endParaRPr lang="en-CA"/>
        </a:p>
      </dgm:t>
    </dgm:pt>
    <dgm:pt modelId="{F8ABE035-7419-4D03-8541-96606ACEE0D9}" type="sibTrans" cxnId="{E5E8AB42-24CB-4CD1-AF43-273872C8E78C}">
      <dgm:prSet/>
      <dgm:spPr/>
      <dgm:t>
        <a:bodyPr/>
        <a:lstStyle/>
        <a:p>
          <a:endParaRPr lang="en-CA"/>
        </a:p>
      </dgm:t>
    </dgm:pt>
    <dgm:pt modelId="{5DA15B96-62E8-41CD-9AEF-0EEB890387D6}">
      <dgm:prSet phldrT="[Text]"/>
      <dgm:spPr/>
      <dgm:t>
        <a:bodyPr/>
        <a:lstStyle/>
        <a:p>
          <a:r>
            <a:rPr lang="en-CA"/>
            <a:t>Collaboration</a:t>
          </a:r>
          <a:endParaRPr lang="en-CA" dirty="0"/>
        </a:p>
      </dgm:t>
    </dgm:pt>
    <dgm:pt modelId="{30453551-A6CD-4655-8DF2-55EF6266C9BD}" type="parTrans" cxnId="{BFD81B42-7959-4883-9440-A74B7D2636E7}">
      <dgm:prSet/>
      <dgm:spPr/>
      <dgm:t>
        <a:bodyPr/>
        <a:lstStyle/>
        <a:p>
          <a:endParaRPr lang="en-CA"/>
        </a:p>
      </dgm:t>
    </dgm:pt>
    <dgm:pt modelId="{A10B9AD1-F3F4-41B6-9DCC-7E5471A66344}" type="sibTrans" cxnId="{BFD81B42-7959-4883-9440-A74B7D2636E7}">
      <dgm:prSet/>
      <dgm:spPr/>
      <dgm:t>
        <a:bodyPr/>
        <a:lstStyle/>
        <a:p>
          <a:endParaRPr lang="en-CA"/>
        </a:p>
      </dgm:t>
    </dgm:pt>
    <dgm:pt modelId="{A128DCB5-72BB-435A-A838-FF1521DA185A}">
      <dgm:prSet phldrT="[Text]"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Balancing team working hours and expectations</a:t>
          </a:r>
        </a:p>
      </dgm:t>
    </dgm:pt>
    <dgm:pt modelId="{49354E33-7143-4F64-BEEC-94EF3FEA8E9C}" type="parTrans" cxnId="{D64A256F-B766-42BD-8765-260577625EFF}">
      <dgm:prSet/>
      <dgm:spPr/>
      <dgm:t>
        <a:bodyPr/>
        <a:lstStyle/>
        <a:p>
          <a:endParaRPr lang="en-CA"/>
        </a:p>
      </dgm:t>
    </dgm:pt>
    <dgm:pt modelId="{9C4661C5-49A2-4DF8-B52A-9335DE278B38}" type="sibTrans" cxnId="{D64A256F-B766-42BD-8765-260577625EFF}">
      <dgm:prSet/>
      <dgm:spPr/>
      <dgm:t>
        <a:bodyPr/>
        <a:lstStyle/>
        <a:p>
          <a:endParaRPr lang="en-CA"/>
        </a:p>
      </dgm:t>
    </dgm:pt>
    <dgm:pt modelId="{A20E52F4-1195-44A2-AD78-16B1DB5B28CF}">
      <dgm:prSet phldrT="[Text]"/>
      <dgm:spPr/>
      <dgm:t>
        <a:bodyPr/>
        <a:lstStyle/>
        <a:p>
          <a:r>
            <a:rPr lang="en-CA" dirty="0"/>
            <a:t>Technology</a:t>
          </a:r>
        </a:p>
      </dgm:t>
    </dgm:pt>
    <dgm:pt modelId="{7DEE359D-C874-463F-B4BE-0DBB5A64E02C}" type="parTrans" cxnId="{81F4AFC1-C8FE-41A3-87FA-D846B9D96E83}">
      <dgm:prSet/>
      <dgm:spPr/>
      <dgm:t>
        <a:bodyPr/>
        <a:lstStyle/>
        <a:p>
          <a:endParaRPr lang="en-CA"/>
        </a:p>
      </dgm:t>
    </dgm:pt>
    <dgm:pt modelId="{113B3D13-D2E6-4500-9FC9-2A309E892474}" type="sibTrans" cxnId="{81F4AFC1-C8FE-41A3-87FA-D846B9D96E83}">
      <dgm:prSet/>
      <dgm:spPr/>
      <dgm:t>
        <a:bodyPr/>
        <a:lstStyle/>
        <a:p>
          <a:endParaRPr lang="en-CA"/>
        </a:p>
      </dgm:t>
    </dgm:pt>
    <dgm:pt modelId="{EBF1EDC1-742D-4099-8579-B39C613A8B1F}">
      <dgm:prSet phldrT="[Text]" custT="1"/>
      <dgm:spPr/>
      <dgm:t>
        <a:bodyPr/>
        <a:lstStyle/>
        <a:p>
          <a:r>
            <a:rPr lang="en-CA" sz="1800" baseline="0" dirty="0">
              <a:solidFill>
                <a:schemeClr val="tx1"/>
              </a:solidFill>
            </a:rPr>
            <a:t>Firebase</a:t>
          </a:r>
        </a:p>
      </dgm:t>
    </dgm:pt>
    <dgm:pt modelId="{9C84390B-4C6A-4D77-8D6E-A3E8316FBC0E}" type="parTrans" cxnId="{C23B6CA0-3249-4A70-9C26-9B61B305CAC3}">
      <dgm:prSet/>
      <dgm:spPr/>
      <dgm:t>
        <a:bodyPr/>
        <a:lstStyle/>
        <a:p>
          <a:endParaRPr lang="en-CA"/>
        </a:p>
      </dgm:t>
    </dgm:pt>
    <dgm:pt modelId="{D95664E6-0E7E-4565-A5A2-1249B9174D5F}" type="sibTrans" cxnId="{C23B6CA0-3249-4A70-9C26-9B61B305CAC3}">
      <dgm:prSet/>
      <dgm:spPr/>
      <dgm:t>
        <a:bodyPr/>
        <a:lstStyle/>
        <a:p>
          <a:endParaRPr lang="en-CA"/>
        </a:p>
      </dgm:t>
    </dgm:pt>
    <dgm:pt modelId="{A9D4E9B4-FCC7-47C3-969F-94FE5F0ED055}">
      <dgm:prSet phldrT="[Text]" custT="1"/>
      <dgm:spPr/>
      <dgm:t>
        <a:bodyPr/>
        <a:lstStyle/>
        <a:p>
          <a:r>
            <a:rPr lang="en-CA" sz="1800" baseline="0" dirty="0">
              <a:solidFill>
                <a:schemeClr val="tx1"/>
              </a:solidFill>
            </a:rPr>
            <a:t>Bootstrap</a:t>
          </a:r>
        </a:p>
      </dgm:t>
    </dgm:pt>
    <dgm:pt modelId="{C7F28367-BDF2-45C6-A4D9-42795B78FED7}" type="parTrans" cxnId="{E4C33F3A-F565-4D5E-816B-98FB4AD295A6}">
      <dgm:prSet/>
      <dgm:spPr/>
      <dgm:t>
        <a:bodyPr/>
        <a:lstStyle/>
        <a:p>
          <a:endParaRPr lang="en-CA"/>
        </a:p>
      </dgm:t>
    </dgm:pt>
    <dgm:pt modelId="{CFFC08D4-6F56-436C-A9F3-545F8873BAA5}" type="sibTrans" cxnId="{E4C33F3A-F565-4D5E-816B-98FB4AD295A6}">
      <dgm:prSet/>
      <dgm:spPr/>
      <dgm:t>
        <a:bodyPr/>
        <a:lstStyle/>
        <a:p>
          <a:endParaRPr lang="en-CA"/>
        </a:p>
      </dgm:t>
    </dgm:pt>
    <dgm:pt modelId="{246F18B9-F893-4437-B2EE-718BE3469286}">
      <dgm:prSet phldrT="[Text]" custT="1"/>
      <dgm:spPr/>
      <dgm:t>
        <a:bodyPr/>
        <a:lstStyle/>
        <a:p>
          <a:r>
            <a:rPr lang="en-CA" sz="1800" dirty="0"/>
            <a:t>Encourage efficient an effective task planning</a:t>
          </a:r>
        </a:p>
      </dgm:t>
    </dgm:pt>
    <dgm:pt modelId="{B9EF1ADF-8D6E-4752-A8D8-6C76D0ADB281}" type="parTrans" cxnId="{7BB9373B-0C7C-425B-BD24-B13FB9C9AE05}">
      <dgm:prSet/>
      <dgm:spPr/>
      <dgm:t>
        <a:bodyPr/>
        <a:lstStyle/>
        <a:p>
          <a:endParaRPr lang="en-CA"/>
        </a:p>
      </dgm:t>
    </dgm:pt>
    <dgm:pt modelId="{46C22EFD-9D22-4F29-9DBC-2FD68F33A4FE}" type="sibTrans" cxnId="{7BB9373B-0C7C-425B-BD24-B13FB9C9AE05}">
      <dgm:prSet/>
      <dgm:spPr/>
      <dgm:t>
        <a:bodyPr/>
        <a:lstStyle/>
        <a:p>
          <a:endParaRPr lang="en-CA"/>
        </a:p>
      </dgm:t>
    </dgm:pt>
    <dgm:pt modelId="{DDB15234-84D7-4848-B666-7B27ED2B3CFF}">
      <dgm:prSet phldrT="[Text]" custT="1"/>
      <dgm:spPr/>
      <dgm:t>
        <a:bodyPr/>
        <a:lstStyle/>
        <a:p>
          <a:endParaRPr lang="en-CA" sz="1800" dirty="0">
            <a:solidFill>
              <a:schemeClr val="bg1"/>
            </a:solidFill>
          </a:endParaRPr>
        </a:p>
      </dgm:t>
    </dgm:pt>
    <dgm:pt modelId="{036DA963-032C-4BD3-984C-C702880069B1}" type="parTrans" cxnId="{9C486E19-917D-4E82-A01E-FFC30A9EAD0C}">
      <dgm:prSet/>
      <dgm:spPr/>
      <dgm:t>
        <a:bodyPr/>
        <a:lstStyle/>
        <a:p>
          <a:endParaRPr lang="en-CA"/>
        </a:p>
      </dgm:t>
    </dgm:pt>
    <dgm:pt modelId="{E437E214-E527-4897-A53F-A999B9C24A6D}" type="sibTrans" cxnId="{9C486E19-917D-4E82-A01E-FFC30A9EAD0C}">
      <dgm:prSet/>
      <dgm:spPr/>
      <dgm:t>
        <a:bodyPr/>
        <a:lstStyle/>
        <a:p>
          <a:endParaRPr lang="en-CA"/>
        </a:p>
      </dgm:t>
    </dgm:pt>
    <dgm:pt modelId="{67243ED8-B6F7-437B-8C72-23B3B2623435}">
      <dgm:prSet phldrT="[Text]" custT="1"/>
      <dgm:spPr/>
      <dgm:t>
        <a:bodyPr/>
        <a:lstStyle/>
        <a:p>
          <a:r>
            <a:rPr lang="en-CA" sz="1800" dirty="0"/>
            <a:t>Allowed us to focus team resources into necessities</a:t>
          </a:r>
        </a:p>
      </dgm:t>
    </dgm:pt>
    <dgm:pt modelId="{175BD6F6-0E04-4124-AEBE-CD00E5D4B55E}" type="parTrans" cxnId="{16D58DB1-5DBE-4F26-850A-82E60D121A75}">
      <dgm:prSet/>
      <dgm:spPr/>
      <dgm:t>
        <a:bodyPr/>
        <a:lstStyle/>
        <a:p>
          <a:endParaRPr lang="en-CA"/>
        </a:p>
      </dgm:t>
    </dgm:pt>
    <dgm:pt modelId="{2F98BD3B-A5C6-4FC0-A457-4AA19E5F11B7}" type="sibTrans" cxnId="{16D58DB1-5DBE-4F26-850A-82E60D121A75}">
      <dgm:prSet/>
      <dgm:spPr/>
      <dgm:t>
        <a:bodyPr/>
        <a:lstStyle/>
        <a:p>
          <a:endParaRPr lang="en-CA"/>
        </a:p>
      </dgm:t>
    </dgm:pt>
    <dgm:pt modelId="{B190055A-5DDA-48AE-80E0-F3EAB59103F1}">
      <dgm:prSet phldrT="[Text]"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Team Discussion</a:t>
          </a:r>
        </a:p>
      </dgm:t>
    </dgm:pt>
    <dgm:pt modelId="{D6EF095C-E9FF-4503-82B4-B4CE6997C844}" type="parTrans" cxnId="{746728B6-B4BF-46D3-8EE3-1CD956C576F3}">
      <dgm:prSet/>
      <dgm:spPr/>
      <dgm:t>
        <a:bodyPr/>
        <a:lstStyle/>
        <a:p>
          <a:endParaRPr lang="en-CA"/>
        </a:p>
      </dgm:t>
    </dgm:pt>
    <dgm:pt modelId="{4E086B55-FA66-437C-BCAE-1C226963FC2A}" type="sibTrans" cxnId="{746728B6-B4BF-46D3-8EE3-1CD956C576F3}">
      <dgm:prSet/>
      <dgm:spPr/>
      <dgm:t>
        <a:bodyPr/>
        <a:lstStyle/>
        <a:p>
          <a:endParaRPr lang="en-CA"/>
        </a:p>
      </dgm:t>
    </dgm:pt>
    <dgm:pt modelId="{8801759C-E22B-438D-BFDD-3A79FFB43CC2}">
      <dgm:prSet phldrT="[Text]"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Supportive Leadership</a:t>
          </a:r>
        </a:p>
      </dgm:t>
    </dgm:pt>
    <dgm:pt modelId="{41EE3D11-C8BD-4F68-9E89-0EC89B8D3F56}" type="parTrans" cxnId="{20BF00A5-C241-4A0C-AB6D-7FB41DB498A3}">
      <dgm:prSet/>
      <dgm:spPr/>
      <dgm:t>
        <a:bodyPr/>
        <a:lstStyle/>
        <a:p>
          <a:endParaRPr lang="en-CA"/>
        </a:p>
      </dgm:t>
    </dgm:pt>
    <dgm:pt modelId="{66138BA7-4E46-4B72-A447-699C39417FC4}" type="sibTrans" cxnId="{20BF00A5-C241-4A0C-AB6D-7FB41DB498A3}">
      <dgm:prSet/>
      <dgm:spPr/>
      <dgm:t>
        <a:bodyPr/>
        <a:lstStyle/>
        <a:p>
          <a:endParaRPr lang="en-CA"/>
        </a:p>
      </dgm:t>
    </dgm:pt>
    <dgm:pt modelId="{32F7EEF7-181F-47D4-946E-17637E8FF93A}">
      <dgm:prSet phldrT="[Text]" custT="1"/>
      <dgm:spPr/>
      <dgm:t>
        <a:bodyPr/>
        <a:lstStyle/>
        <a:p>
          <a:r>
            <a:rPr lang="en-CA" sz="1800" baseline="0" dirty="0">
              <a:solidFill>
                <a:schemeClr val="tx1"/>
              </a:solidFill>
            </a:rPr>
            <a:t>Integrating external API into Firebase</a:t>
          </a:r>
        </a:p>
      </dgm:t>
    </dgm:pt>
    <dgm:pt modelId="{FA5DEC0C-E31F-466D-8C7A-80C04FF9E921}" type="parTrans" cxnId="{95A434C9-E8DC-4E14-85F8-B03D64E9C9A9}">
      <dgm:prSet/>
      <dgm:spPr/>
      <dgm:t>
        <a:bodyPr/>
        <a:lstStyle/>
        <a:p>
          <a:endParaRPr lang="en-CA"/>
        </a:p>
      </dgm:t>
    </dgm:pt>
    <dgm:pt modelId="{1A4F4067-8062-4626-A682-6F673153623B}" type="sibTrans" cxnId="{95A434C9-E8DC-4E14-85F8-B03D64E9C9A9}">
      <dgm:prSet/>
      <dgm:spPr/>
      <dgm:t>
        <a:bodyPr/>
        <a:lstStyle/>
        <a:p>
          <a:endParaRPr lang="en-CA"/>
        </a:p>
      </dgm:t>
    </dgm:pt>
    <dgm:pt modelId="{EFE7AE3D-3F92-4903-BB3A-50556B25316F}">
      <dgm:prSet phldrT="[Text]" custT="1"/>
      <dgm:spPr/>
      <dgm:t>
        <a:bodyPr/>
        <a:lstStyle/>
        <a:p>
          <a:r>
            <a:rPr lang="en-CA" sz="1800" baseline="0" dirty="0">
              <a:solidFill>
                <a:schemeClr val="tx1"/>
              </a:solidFill>
            </a:rPr>
            <a:t>Enhanced stylization process</a:t>
          </a:r>
        </a:p>
      </dgm:t>
    </dgm:pt>
    <dgm:pt modelId="{DFA0F008-75C3-4AE0-9C49-E925675128DE}" type="parTrans" cxnId="{BB2EDA84-339E-4F05-BD6E-360887B6DF30}">
      <dgm:prSet/>
      <dgm:spPr/>
      <dgm:t>
        <a:bodyPr/>
        <a:lstStyle/>
        <a:p>
          <a:endParaRPr lang="en-CA"/>
        </a:p>
      </dgm:t>
    </dgm:pt>
    <dgm:pt modelId="{90E0742F-7DD3-4E70-A294-ABF76B130F0E}" type="sibTrans" cxnId="{BB2EDA84-339E-4F05-BD6E-360887B6DF30}">
      <dgm:prSet/>
      <dgm:spPr/>
      <dgm:t>
        <a:bodyPr/>
        <a:lstStyle/>
        <a:p>
          <a:endParaRPr lang="en-CA"/>
        </a:p>
      </dgm:t>
    </dgm:pt>
    <dgm:pt modelId="{59B8B6F7-FAE1-4D14-952B-73F671F35704}">
      <dgm:prSet phldrT="[Text]" custT="1"/>
      <dgm:spPr/>
      <dgm:t>
        <a:bodyPr/>
        <a:lstStyle/>
        <a:p>
          <a:r>
            <a:rPr lang="en-CA" sz="1800" baseline="0" dirty="0">
              <a:solidFill>
                <a:schemeClr val="tx1"/>
              </a:solidFill>
            </a:rPr>
            <a:t>Easier to implement</a:t>
          </a:r>
        </a:p>
      </dgm:t>
    </dgm:pt>
    <dgm:pt modelId="{B2D6E67E-4228-4D3E-8F1B-0447BC367998}" type="parTrans" cxnId="{4A591053-9797-4646-91D5-48E6FA2083C1}">
      <dgm:prSet/>
      <dgm:spPr/>
      <dgm:t>
        <a:bodyPr/>
        <a:lstStyle/>
        <a:p>
          <a:endParaRPr lang="en-CA"/>
        </a:p>
      </dgm:t>
    </dgm:pt>
    <dgm:pt modelId="{96E7BC0C-DB70-4208-A35A-0882FA77A486}" type="sibTrans" cxnId="{4A591053-9797-4646-91D5-48E6FA2083C1}">
      <dgm:prSet/>
      <dgm:spPr/>
      <dgm:t>
        <a:bodyPr/>
        <a:lstStyle/>
        <a:p>
          <a:endParaRPr lang="en-CA"/>
        </a:p>
      </dgm:t>
    </dgm:pt>
    <dgm:pt modelId="{B28008E4-45E8-4CBE-A7E6-466484480025}">
      <dgm:prSet phldrT="[Text]" custT="1"/>
      <dgm:spPr/>
      <dgm:t>
        <a:bodyPr/>
        <a:lstStyle/>
        <a:p>
          <a:r>
            <a:rPr lang="en-CA" sz="1800" baseline="0" dirty="0">
              <a:solidFill>
                <a:schemeClr val="tx1"/>
              </a:solidFill>
            </a:rPr>
            <a:t>Organizational &amp; Presentation Tools</a:t>
          </a:r>
        </a:p>
      </dgm:t>
    </dgm:pt>
    <dgm:pt modelId="{F5EDFA60-074E-41FE-9959-5E35B547CF10}" type="parTrans" cxnId="{8F5DCBE5-D67F-4380-9B5E-C687684ED314}">
      <dgm:prSet/>
      <dgm:spPr/>
      <dgm:t>
        <a:bodyPr/>
        <a:lstStyle/>
        <a:p>
          <a:endParaRPr lang="en-CA"/>
        </a:p>
      </dgm:t>
    </dgm:pt>
    <dgm:pt modelId="{836EFBF7-4EDF-4D33-8FAF-4D75A91620E6}" type="sibTrans" cxnId="{8F5DCBE5-D67F-4380-9B5E-C687684ED314}">
      <dgm:prSet/>
      <dgm:spPr/>
      <dgm:t>
        <a:bodyPr/>
        <a:lstStyle/>
        <a:p>
          <a:endParaRPr lang="en-CA"/>
        </a:p>
      </dgm:t>
    </dgm:pt>
    <dgm:pt modelId="{A50481E5-4FC7-46FC-9226-65DD4E9A6C2C}">
      <dgm:prSet phldrT="[Text]" custT="1"/>
      <dgm:spPr/>
      <dgm:t>
        <a:bodyPr/>
        <a:lstStyle/>
        <a:p>
          <a:r>
            <a:rPr lang="en-CA" sz="1800" baseline="0" dirty="0">
              <a:solidFill>
                <a:schemeClr val="tx1"/>
              </a:solidFill>
            </a:rPr>
            <a:t>Trello</a:t>
          </a:r>
        </a:p>
      </dgm:t>
    </dgm:pt>
    <dgm:pt modelId="{BF6E4B3C-CD6B-4089-991C-35B677BF034E}" type="parTrans" cxnId="{4BDFC8D2-7B73-4181-8FB7-02ED041D53CE}">
      <dgm:prSet/>
      <dgm:spPr/>
      <dgm:t>
        <a:bodyPr/>
        <a:lstStyle/>
        <a:p>
          <a:endParaRPr lang="en-CA"/>
        </a:p>
      </dgm:t>
    </dgm:pt>
    <dgm:pt modelId="{2340AD6A-51EF-4675-B72F-8E03F88FF6CC}" type="sibTrans" cxnId="{4BDFC8D2-7B73-4181-8FB7-02ED041D53CE}">
      <dgm:prSet/>
      <dgm:spPr/>
      <dgm:t>
        <a:bodyPr/>
        <a:lstStyle/>
        <a:p>
          <a:endParaRPr lang="en-CA"/>
        </a:p>
      </dgm:t>
    </dgm:pt>
    <dgm:pt modelId="{626F9A9C-2DD6-4C05-8A44-531D6457BC8F}">
      <dgm:prSet phldrT="[Text]" custT="1"/>
      <dgm:spPr/>
      <dgm:t>
        <a:bodyPr/>
        <a:lstStyle/>
        <a:p>
          <a:r>
            <a:rPr lang="en-CA" sz="1800" baseline="0" dirty="0">
              <a:solidFill>
                <a:schemeClr val="tx1"/>
              </a:solidFill>
            </a:rPr>
            <a:t>Adobe Premiere</a:t>
          </a:r>
        </a:p>
      </dgm:t>
    </dgm:pt>
    <dgm:pt modelId="{1014F0DA-283E-4FA5-BDCD-B02F81924296}" type="parTrans" cxnId="{3DA06A73-73E2-4A6D-BACE-350EF226E53A}">
      <dgm:prSet/>
      <dgm:spPr/>
      <dgm:t>
        <a:bodyPr/>
        <a:lstStyle/>
        <a:p>
          <a:endParaRPr lang="en-CA"/>
        </a:p>
      </dgm:t>
    </dgm:pt>
    <dgm:pt modelId="{AD396477-936E-4D59-8820-431F2373AE16}" type="sibTrans" cxnId="{3DA06A73-73E2-4A6D-BACE-350EF226E53A}">
      <dgm:prSet/>
      <dgm:spPr/>
      <dgm:t>
        <a:bodyPr/>
        <a:lstStyle/>
        <a:p>
          <a:endParaRPr lang="en-CA"/>
        </a:p>
      </dgm:t>
    </dgm:pt>
    <dgm:pt modelId="{279E6445-D2FA-4CD2-B33D-342E966D6057}">
      <dgm:prSet phldrT="[Text]" custT="1"/>
      <dgm:spPr/>
      <dgm:t>
        <a:bodyPr/>
        <a:lstStyle/>
        <a:p>
          <a:r>
            <a:rPr lang="en-CA" sz="1800" baseline="0" dirty="0">
              <a:solidFill>
                <a:schemeClr val="tx1"/>
              </a:solidFill>
            </a:rPr>
            <a:t>GitHub</a:t>
          </a:r>
        </a:p>
      </dgm:t>
    </dgm:pt>
    <dgm:pt modelId="{8FEA067E-54BB-4CDD-9610-36B036D53F76}" type="parTrans" cxnId="{A7B81EC4-6908-439B-9550-FFDEC272F512}">
      <dgm:prSet/>
      <dgm:spPr/>
      <dgm:t>
        <a:bodyPr/>
        <a:lstStyle/>
        <a:p>
          <a:endParaRPr lang="en-CA"/>
        </a:p>
      </dgm:t>
    </dgm:pt>
    <dgm:pt modelId="{02BC4FB2-D075-4183-B41B-E79B73530487}" type="sibTrans" cxnId="{A7B81EC4-6908-439B-9550-FFDEC272F512}">
      <dgm:prSet/>
      <dgm:spPr/>
      <dgm:t>
        <a:bodyPr/>
        <a:lstStyle/>
        <a:p>
          <a:endParaRPr lang="en-CA"/>
        </a:p>
      </dgm:t>
    </dgm:pt>
    <dgm:pt modelId="{EDF3317D-E77C-4FE1-8219-DC2DB4C868BB}">
      <dgm:prSet phldrT="[Text]" custT="1"/>
      <dgm:spPr/>
      <dgm:t>
        <a:bodyPr/>
        <a:lstStyle/>
        <a:p>
          <a:endParaRPr lang="en-CA" sz="1800" dirty="0">
            <a:solidFill>
              <a:schemeClr val="tx1"/>
            </a:solidFill>
          </a:endParaRPr>
        </a:p>
      </dgm:t>
    </dgm:pt>
    <dgm:pt modelId="{1D6C2D80-92F0-45F6-B288-A98EAA7BFC62}" type="parTrans" cxnId="{E055652E-5E99-4452-9D06-CADFD4150E7A}">
      <dgm:prSet/>
      <dgm:spPr/>
      <dgm:t>
        <a:bodyPr/>
        <a:lstStyle/>
        <a:p>
          <a:endParaRPr lang="en-CA"/>
        </a:p>
      </dgm:t>
    </dgm:pt>
    <dgm:pt modelId="{3C89AD4C-BD62-4E4F-941E-172DD72C6B6F}" type="sibTrans" cxnId="{E055652E-5E99-4452-9D06-CADFD4150E7A}">
      <dgm:prSet/>
      <dgm:spPr/>
      <dgm:t>
        <a:bodyPr/>
        <a:lstStyle/>
        <a:p>
          <a:endParaRPr lang="en-CA"/>
        </a:p>
      </dgm:t>
    </dgm:pt>
    <dgm:pt modelId="{D2DD83CA-127F-4501-B23C-76ACE0357857}">
      <dgm:prSet phldrT="[Text]" custT="1"/>
      <dgm:spPr/>
      <dgm:t>
        <a:bodyPr/>
        <a:lstStyle/>
        <a:p>
          <a:endParaRPr lang="en-CA" sz="1800" dirty="0">
            <a:solidFill>
              <a:schemeClr val="tx1"/>
            </a:solidFill>
          </a:endParaRPr>
        </a:p>
      </dgm:t>
    </dgm:pt>
    <dgm:pt modelId="{7701CF1B-81AA-49F2-B745-43257ACA67C3}" type="parTrans" cxnId="{4C580F84-F7AA-4B6D-BA62-98960419B604}">
      <dgm:prSet/>
      <dgm:spPr/>
      <dgm:t>
        <a:bodyPr/>
        <a:lstStyle/>
        <a:p>
          <a:endParaRPr lang="en-CA"/>
        </a:p>
      </dgm:t>
    </dgm:pt>
    <dgm:pt modelId="{64D03D60-8D47-437A-8240-B667731825E5}" type="sibTrans" cxnId="{4C580F84-F7AA-4B6D-BA62-98960419B604}">
      <dgm:prSet/>
      <dgm:spPr/>
      <dgm:t>
        <a:bodyPr/>
        <a:lstStyle/>
        <a:p>
          <a:endParaRPr lang="en-CA"/>
        </a:p>
      </dgm:t>
    </dgm:pt>
    <dgm:pt modelId="{C3AFD76D-2515-49A1-BE68-C3BA90BB88CB}">
      <dgm:prSet phldrT="[Text]"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Managing big tasks as a team</a:t>
          </a:r>
        </a:p>
      </dgm:t>
    </dgm:pt>
    <dgm:pt modelId="{AAD7D518-4DAE-47EC-98E2-EF8218483240}" type="parTrans" cxnId="{52CA5935-99DD-4972-B402-8731B382D509}">
      <dgm:prSet/>
      <dgm:spPr/>
    </dgm:pt>
    <dgm:pt modelId="{F22611F5-3F20-4B7F-8D3A-7A6CE73A4CF6}" type="sibTrans" cxnId="{52CA5935-99DD-4972-B402-8731B382D509}">
      <dgm:prSet/>
      <dgm:spPr/>
    </dgm:pt>
    <dgm:pt modelId="{09AA40B9-C758-469C-8F03-858472A86556}">
      <dgm:prSet phldrT="[Text]" custT="1"/>
      <dgm:spPr/>
      <dgm:t>
        <a:bodyPr/>
        <a:lstStyle/>
        <a:p>
          <a:endParaRPr lang="en-CA" sz="1800" dirty="0">
            <a:solidFill>
              <a:schemeClr val="tx1"/>
            </a:solidFill>
          </a:endParaRPr>
        </a:p>
      </dgm:t>
    </dgm:pt>
    <dgm:pt modelId="{84C39954-1E1F-4FCC-99B5-244BAA0137B0}" type="parTrans" cxnId="{7E97E536-E5D1-4E81-83B2-F9A659012893}">
      <dgm:prSet/>
      <dgm:spPr/>
    </dgm:pt>
    <dgm:pt modelId="{1CDF1DA3-4F3D-40DF-AED7-85CDE9EC53EC}" type="sibTrans" cxnId="{7E97E536-E5D1-4E81-83B2-F9A659012893}">
      <dgm:prSet/>
      <dgm:spPr/>
    </dgm:pt>
    <dgm:pt modelId="{52098106-855A-4273-877E-FBE1C098F4A4}" type="pres">
      <dgm:prSet presAssocID="{283C8D08-A718-4223-8DC9-A640F422D062}" presName="Name0" presStyleCnt="0">
        <dgm:presLayoutVars>
          <dgm:dir/>
          <dgm:animLvl val="lvl"/>
          <dgm:resizeHandles val="exact"/>
        </dgm:presLayoutVars>
      </dgm:prSet>
      <dgm:spPr/>
    </dgm:pt>
    <dgm:pt modelId="{4E15E802-CCFA-4B90-9D8D-34A4FE5078F3}" type="pres">
      <dgm:prSet presAssocID="{283C8D08-A718-4223-8DC9-A640F422D062}" presName="tSp" presStyleCnt="0"/>
      <dgm:spPr/>
    </dgm:pt>
    <dgm:pt modelId="{A6D1DE33-5471-40EC-BA76-4F00B02B773C}" type="pres">
      <dgm:prSet presAssocID="{283C8D08-A718-4223-8DC9-A640F422D062}" presName="bSp" presStyleCnt="0"/>
      <dgm:spPr/>
    </dgm:pt>
    <dgm:pt modelId="{2D330C5F-0EF4-4C0B-8BBC-BE50D08AEA09}" type="pres">
      <dgm:prSet presAssocID="{283C8D08-A718-4223-8DC9-A640F422D062}" presName="process" presStyleCnt="0"/>
      <dgm:spPr/>
    </dgm:pt>
    <dgm:pt modelId="{0EA0FDE6-52CA-46C1-8822-0A9AA94C288B}" type="pres">
      <dgm:prSet presAssocID="{E8878C9E-9C3A-418A-918D-90B22B42F013}" presName="composite1" presStyleCnt="0"/>
      <dgm:spPr/>
    </dgm:pt>
    <dgm:pt modelId="{980F047F-7184-43A4-A961-F59802825828}" type="pres">
      <dgm:prSet presAssocID="{E8878C9E-9C3A-418A-918D-90B22B42F013}" presName="dummyNode1" presStyleLbl="node1" presStyleIdx="0" presStyleCnt="3"/>
      <dgm:spPr/>
    </dgm:pt>
    <dgm:pt modelId="{B984C071-64C9-4FEC-A0EF-36BE1F470ED1}" type="pres">
      <dgm:prSet presAssocID="{E8878C9E-9C3A-418A-918D-90B22B42F013}" presName="childNode1" presStyleLbl="bgAcc1" presStyleIdx="0" presStyleCnt="3" custScaleY="151705" custLinFactNeighborX="142" custLinFactNeighborY="-20721">
        <dgm:presLayoutVars>
          <dgm:bulletEnabled val="1"/>
        </dgm:presLayoutVars>
      </dgm:prSet>
      <dgm:spPr/>
    </dgm:pt>
    <dgm:pt modelId="{50BF562E-759E-4700-9D0C-88162FCB08B7}" type="pres">
      <dgm:prSet presAssocID="{E8878C9E-9C3A-418A-918D-90B22B42F013}" presName="childNode1tx" presStyleLbl="bgAcc1" presStyleIdx="0" presStyleCnt="3">
        <dgm:presLayoutVars>
          <dgm:bulletEnabled val="1"/>
        </dgm:presLayoutVars>
      </dgm:prSet>
      <dgm:spPr/>
    </dgm:pt>
    <dgm:pt modelId="{FD802E22-70DE-485B-AC71-88DA2C5F738A}" type="pres">
      <dgm:prSet presAssocID="{E8878C9E-9C3A-418A-918D-90B22B42F013}" presName="parentNode1" presStyleLbl="node1" presStyleIdx="0" presStyleCnt="3" custScaleX="90855" custScaleY="90855" custLinFactNeighborX="-20559" custLinFactNeighborY="17736">
        <dgm:presLayoutVars>
          <dgm:chMax val="1"/>
          <dgm:bulletEnabled val="1"/>
        </dgm:presLayoutVars>
      </dgm:prSet>
      <dgm:spPr/>
    </dgm:pt>
    <dgm:pt modelId="{DBC5E7AF-8301-4D39-82A2-7402645A1F27}" type="pres">
      <dgm:prSet presAssocID="{E8878C9E-9C3A-418A-918D-90B22B42F013}" presName="connSite1" presStyleCnt="0"/>
      <dgm:spPr/>
    </dgm:pt>
    <dgm:pt modelId="{21A22DB1-6031-4FD0-8080-732DD466ED0D}" type="pres">
      <dgm:prSet presAssocID="{25522C8A-D0E4-458A-BD40-CC89E56AAF26}" presName="Name9" presStyleLbl="sibTrans2D1" presStyleIdx="0" presStyleCnt="2"/>
      <dgm:spPr/>
    </dgm:pt>
    <dgm:pt modelId="{5F01D947-95FD-4AE1-9EFA-27F80E348D9D}" type="pres">
      <dgm:prSet presAssocID="{5DA15B96-62E8-41CD-9AEF-0EEB890387D6}" presName="composite2" presStyleCnt="0"/>
      <dgm:spPr/>
    </dgm:pt>
    <dgm:pt modelId="{A8CD997F-91F1-4B55-891B-60B29EB5FC4E}" type="pres">
      <dgm:prSet presAssocID="{5DA15B96-62E8-41CD-9AEF-0EEB890387D6}" presName="dummyNode2" presStyleLbl="node1" presStyleIdx="0" presStyleCnt="3"/>
      <dgm:spPr/>
    </dgm:pt>
    <dgm:pt modelId="{DB4BEFF2-A543-4CBE-8A57-0F6AD4724087}" type="pres">
      <dgm:prSet presAssocID="{5DA15B96-62E8-41CD-9AEF-0EEB890387D6}" presName="childNode2" presStyleLbl="bgAcc1" presStyleIdx="1" presStyleCnt="3" custScaleY="141408">
        <dgm:presLayoutVars>
          <dgm:bulletEnabled val="1"/>
        </dgm:presLayoutVars>
      </dgm:prSet>
      <dgm:spPr/>
    </dgm:pt>
    <dgm:pt modelId="{811B6681-1EE5-4E4F-A4DB-DEDEA5693956}" type="pres">
      <dgm:prSet presAssocID="{5DA15B96-62E8-41CD-9AEF-0EEB890387D6}" presName="childNode2tx" presStyleLbl="bgAcc1" presStyleIdx="1" presStyleCnt="3">
        <dgm:presLayoutVars>
          <dgm:bulletEnabled val="1"/>
        </dgm:presLayoutVars>
      </dgm:prSet>
      <dgm:spPr/>
    </dgm:pt>
    <dgm:pt modelId="{3236E3D5-EEFD-4E11-A271-3DF2479196BE}" type="pres">
      <dgm:prSet presAssocID="{5DA15B96-62E8-41CD-9AEF-0EEB890387D6}" presName="parentNode2" presStyleLbl="node1" presStyleIdx="1" presStyleCnt="3" custScaleX="87640" custScaleY="87640" custLinFactNeighborX="-20185" custLinFactNeighborY="-41243">
        <dgm:presLayoutVars>
          <dgm:chMax val="0"/>
          <dgm:bulletEnabled val="1"/>
        </dgm:presLayoutVars>
      </dgm:prSet>
      <dgm:spPr/>
    </dgm:pt>
    <dgm:pt modelId="{155C310C-8174-4908-B32E-9EEEE2E9DEDE}" type="pres">
      <dgm:prSet presAssocID="{5DA15B96-62E8-41CD-9AEF-0EEB890387D6}" presName="connSite2" presStyleCnt="0"/>
      <dgm:spPr/>
    </dgm:pt>
    <dgm:pt modelId="{0498FF14-D193-4CE3-B1E2-BFF02F5B28AF}" type="pres">
      <dgm:prSet presAssocID="{A10B9AD1-F3F4-41B6-9DCC-7E5471A66344}" presName="Name18" presStyleLbl="sibTrans2D1" presStyleIdx="1" presStyleCnt="2" custAng="21292122" custLinFactNeighborX="-645" custLinFactNeighborY="-6284"/>
      <dgm:spPr/>
    </dgm:pt>
    <dgm:pt modelId="{2AED54E9-73B9-470A-8FA3-C6BE629BFDCF}" type="pres">
      <dgm:prSet presAssocID="{A20E52F4-1195-44A2-AD78-16B1DB5B28CF}" presName="composite1" presStyleCnt="0"/>
      <dgm:spPr/>
    </dgm:pt>
    <dgm:pt modelId="{9E3E7783-C2A1-492F-94C6-94D3DD6B5AD5}" type="pres">
      <dgm:prSet presAssocID="{A20E52F4-1195-44A2-AD78-16B1DB5B28CF}" presName="dummyNode1" presStyleLbl="node1" presStyleIdx="1" presStyleCnt="3"/>
      <dgm:spPr/>
    </dgm:pt>
    <dgm:pt modelId="{CB85128D-6490-419A-BAC1-3A5BC7E0CC8B}" type="pres">
      <dgm:prSet presAssocID="{A20E52F4-1195-44A2-AD78-16B1DB5B28CF}" presName="childNode1" presStyleLbl="bgAcc1" presStyleIdx="2" presStyleCnt="3" custScaleY="150179" custLinFactNeighborX="-1329" custLinFactNeighborY="-529">
        <dgm:presLayoutVars>
          <dgm:bulletEnabled val="1"/>
        </dgm:presLayoutVars>
      </dgm:prSet>
      <dgm:spPr/>
    </dgm:pt>
    <dgm:pt modelId="{0E596BAD-8A24-4C3E-A2F6-5F8249B7C6E5}" type="pres">
      <dgm:prSet presAssocID="{A20E52F4-1195-44A2-AD78-16B1DB5B28CF}" presName="childNode1tx" presStyleLbl="bgAcc1" presStyleIdx="2" presStyleCnt="3">
        <dgm:presLayoutVars>
          <dgm:bulletEnabled val="1"/>
        </dgm:presLayoutVars>
      </dgm:prSet>
      <dgm:spPr/>
    </dgm:pt>
    <dgm:pt modelId="{B9ECC63D-56F2-48A3-9637-0DDF9D82C446}" type="pres">
      <dgm:prSet presAssocID="{A20E52F4-1195-44A2-AD78-16B1DB5B28CF}" presName="parentNode1" presStyleLbl="node1" presStyleIdx="2" presStyleCnt="3" custLinFactY="46590" custLinFactNeighborX="-20843" custLinFactNeighborY="100000">
        <dgm:presLayoutVars>
          <dgm:chMax val="1"/>
          <dgm:bulletEnabled val="1"/>
        </dgm:presLayoutVars>
      </dgm:prSet>
      <dgm:spPr/>
    </dgm:pt>
    <dgm:pt modelId="{ABB6EC39-BCAC-490C-95FA-69522BC8261D}" type="pres">
      <dgm:prSet presAssocID="{A20E52F4-1195-44A2-AD78-16B1DB5B28CF}" presName="connSite1" presStyleCnt="0"/>
      <dgm:spPr/>
    </dgm:pt>
  </dgm:ptLst>
  <dgm:cxnLst>
    <dgm:cxn modelId="{C1B03F00-FAF8-4303-8FF1-60C44F02C9D3}" type="presOf" srcId="{8EF9F6CC-1BBA-43D5-BECB-1017CE1E0F72}" destId="{B984C071-64C9-4FEC-A0EF-36BE1F470ED1}" srcOrd="0" destOrd="4" presId="urn:microsoft.com/office/officeart/2005/8/layout/hProcess4"/>
    <dgm:cxn modelId="{794A7501-6558-47AA-BAF9-8C175D98541B}" type="presOf" srcId="{B28008E4-45E8-4CBE-A7E6-466484480025}" destId="{CB85128D-6490-419A-BAC1-3A5BC7E0CC8B}" srcOrd="0" destOrd="5" presId="urn:microsoft.com/office/officeart/2005/8/layout/hProcess4"/>
    <dgm:cxn modelId="{7E95B201-CDA9-4457-A86F-4A3937122F6B}" type="presOf" srcId="{DDB15234-84D7-4848-B666-7B27ED2B3CFF}" destId="{B984C071-64C9-4FEC-A0EF-36BE1F470ED1}" srcOrd="0" destOrd="3" presId="urn:microsoft.com/office/officeart/2005/8/layout/hProcess4"/>
    <dgm:cxn modelId="{35B3C214-FF68-4BFD-80B4-DE948D2E1569}" type="presOf" srcId="{B28008E4-45E8-4CBE-A7E6-466484480025}" destId="{0E596BAD-8A24-4C3E-A2F6-5F8249B7C6E5}" srcOrd="1" destOrd="5" presId="urn:microsoft.com/office/officeart/2005/8/layout/hProcess4"/>
    <dgm:cxn modelId="{D9720915-D11B-4172-9F69-AD3729229788}" type="presOf" srcId="{C3AFD76D-2515-49A1-BE68-C3BA90BB88CB}" destId="{811B6681-1EE5-4E4F-A4DB-DEDEA5693956}" srcOrd="1" destOrd="6" presId="urn:microsoft.com/office/officeart/2005/8/layout/hProcess4"/>
    <dgm:cxn modelId="{1E7FA316-BC27-4B95-AD09-D4ED0A5640D2}" type="presOf" srcId="{DB02C80D-F112-402A-9340-C3284173D13C}" destId="{B984C071-64C9-4FEC-A0EF-36BE1F470ED1}" srcOrd="0" destOrd="0" presId="urn:microsoft.com/office/officeart/2005/8/layout/hProcess4"/>
    <dgm:cxn modelId="{9C486E19-917D-4E82-A01E-FFC30A9EAD0C}" srcId="{DB02C80D-F112-402A-9340-C3284173D13C}" destId="{DDB15234-84D7-4848-B666-7B27ED2B3CFF}" srcOrd="2" destOrd="0" parTransId="{036DA963-032C-4BD3-984C-C702880069B1}" sibTransId="{E437E214-E527-4897-A53F-A999B9C24A6D}"/>
    <dgm:cxn modelId="{79876520-7689-4ACC-BF1F-FFFE409A8A2C}" type="presOf" srcId="{59B8B6F7-FAE1-4D14-952B-73F671F35704}" destId="{0E596BAD-8A24-4C3E-A2F6-5F8249B7C6E5}" srcOrd="1" destOrd="4" presId="urn:microsoft.com/office/officeart/2005/8/layout/hProcess4"/>
    <dgm:cxn modelId="{15090223-BB41-4C8F-8530-896D6F24725A}" type="presOf" srcId="{25522C8A-D0E4-458A-BD40-CC89E56AAF26}" destId="{21A22DB1-6031-4FD0-8080-732DD466ED0D}" srcOrd="0" destOrd="0" presId="urn:microsoft.com/office/officeart/2005/8/layout/hProcess4"/>
    <dgm:cxn modelId="{DCA53829-C7DC-43AC-A2B2-CD8E49150AA1}" type="presOf" srcId="{C3AFD76D-2515-49A1-BE68-C3BA90BB88CB}" destId="{DB4BEFF2-A543-4CBE-8A57-0F6AD4724087}" srcOrd="0" destOrd="6" presId="urn:microsoft.com/office/officeart/2005/8/layout/hProcess4"/>
    <dgm:cxn modelId="{DC53712B-A846-421C-A9E6-BE4D973B16C2}" type="presOf" srcId="{59B8B6F7-FAE1-4D14-952B-73F671F35704}" destId="{CB85128D-6490-419A-BAC1-3A5BC7E0CC8B}" srcOrd="0" destOrd="4" presId="urn:microsoft.com/office/officeart/2005/8/layout/hProcess4"/>
    <dgm:cxn modelId="{E055652E-5E99-4452-9D06-CADFD4150E7A}" srcId="{5DA15B96-62E8-41CD-9AEF-0EEB890387D6}" destId="{EDF3317D-E77C-4FE1-8219-DC2DB4C868BB}" srcOrd="1" destOrd="0" parTransId="{1D6C2D80-92F0-45F6-B288-A98EAA7BFC62}" sibTransId="{3C89AD4C-BD62-4E4F-941E-172DD72C6B6F}"/>
    <dgm:cxn modelId="{FC34E42F-3CBC-4566-893D-0C60CEB89551}" type="presOf" srcId="{E8878C9E-9C3A-418A-918D-90B22B42F013}" destId="{FD802E22-70DE-485B-AC71-88DA2C5F738A}" srcOrd="0" destOrd="0" presId="urn:microsoft.com/office/officeart/2005/8/layout/hProcess4"/>
    <dgm:cxn modelId="{52CA5935-99DD-4972-B402-8731B382D509}" srcId="{5DA15B96-62E8-41CD-9AEF-0EEB890387D6}" destId="{C3AFD76D-2515-49A1-BE68-C3BA90BB88CB}" srcOrd="6" destOrd="0" parTransId="{AAD7D518-4DAE-47EC-98E2-EF8218483240}" sibTransId="{F22611F5-3F20-4B7F-8D3A-7A6CE73A4CF6}"/>
    <dgm:cxn modelId="{198B0F36-9093-41DD-85E1-AB1ADB915572}" type="presOf" srcId="{5DA15B96-62E8-41CD-9AEF-0EEB890387D6}" destId="{3236E3D5-EEFD-4E11-A271-3DF2479196BE}" srcOrd="0" destOrd="0" presId="urn:microsoft.com/office/officeart/2005/8/layout/hProcess4"/>
    <dgm:cxn modelId="{7E97E536-E5D1-4E81-83B2-F9A659012893}" srcId="{5DA15B96-62E8-41CD-9AEF-0EEB890387D6}" destId="{09AA40B9-C758-469C-8F03-858472A86556}" srcOrd="5" destOrd="0" parTransId="{84C39954-1E1F-4FCC-99B5-244BAA0137B0}" sibTransId="{1CDF1DA3-4F3D-40DF-AED7-85CDE9EC53EC}"/>
    <dgm:cxn modelId="{A3413237-053B-49F2-90EE-30986AE8783B}" type="presOf" srcId="{EFE7AE3D-3F92-4903-BB3A-50556B25316F}" destId="{0E596BAD-8A24-4C3E-A2F6-5F8249B7C6E5}" srcOrd="1" destOrd="3" presId="urn:microsoft.com/office/officeart/2005/8/layout/hProcess4"/>
    <dgm:cxn modelId="{E4C33F3A-F565-4D5E-816B-98FB4AD295A6}" srcId="{A20E52F4-1195-44A2-AD78-16B1DB5B28CF}" destId="{A9D4E9B4-FCC7-47C3-969F-94FE5F0ED055}" srcOrd="1" destOrd="0" parTransId="{C7F28367-BDF2-45C6-A4D9-42795B78FED7}" sibTransId="{CFFC08D4-6F56-436C-A9F3-545F8873BAA5}"/>
    <dgm:cxn modelId="{7BB9373B-0C7C-425B-BD24-B13FB9C9AE05}" srcId="{DB02C80D-F112-402A-9340-C3284173D13C}" destId="{246F18B9-F893-4437-B2EE-718BE3469286}" srcOrd="0" destOrd="0" parTransId="{B9EF1ADF-8D6E-4752-A8D8-6C76D0ADB281}" sibTransId="{46C22EFD-9D22-4F29-9DBC-2FD68F33A4FE}"/>
    <dgm:cxn modelId="{94AA4F3C-AAE6-4DB5-A4D1-10532A2E4919}" type="presOf" srcId="{D2DD83CA-127F-4501-B23C-76ACE0357857}" destId="{DB4BEFF2-A543-4CBE-8A57-0F6AD4724087}" srcOrd="0" destOrd="3" presId="urn:microsoft.com/office/officeart/2005/8/layout/hProcess4"/>
    <dgm:cxn modelId="{E9179C5C-CE48-4784-A688-234F012BA694}" type="presOf" srcId="{A50481E5-4FC7-46FC-9226-65DD4E9A6C2C}" destId="{0E596BAD-8A24-4C3E-A2F6-5F8249B7C6E5}" srcOrd="1" destOrd="6" presId="urn:microsoft.com/office/officeart/2005/8/layout/hProcess4"/>
    <dgm:cxn modelId="{6AB79A5D-0719-4767-AC7A-91F5550C0312}" type="presOf" srcId="{EDF3317D-E77C-4FE1-8219-DC2DB4C868BB}" destId="{DB4BEFF2-A543-4CBE-8A57-0F6AD4724087}" srcOrd="0" destOrd="1" presId="urn:microsoft.com/office/officeart/2005/8/layout/hProcess4"/>
    <dgm:cxn modelId="{C9E3AD5E-5ECF-4DFA-9FA8-134EB63855A5}" type="presOf" srcId="{32F7EEF7-181F-47D4-946E-17637E8FF93A}" destId="{CB85128D-6490-419A-BAC1-3A5BC7E0CC8B}" srcOrd="0" destOrd="1" presId="urn:microsoft.com/office/officeart/2005/8/layout/hProcess4"/>
    <dgm:cxn modelId="{BFD81B42-7959-4883-9440-A74B7D2636E7}" srcId="{283C8D08-A718-4223-8DC9-A640F422D062}" destId="{5DA15B96-62E8-41CD-9AEF-0EEB890387D6}" srcOrd="1" destOrd="0" parTransId="{30453551-A6CD-4655-8DF2-55EF6266C9BD}" sibTransId="{A10B9AD1-F3F4-41B6-9DCC-7E5471A66344}"/>
    <dgm:cxn modelId="{E5E8AB42-24CB-4CD1-AF43-273872C8E78C}" srcId="{E8878C9E-9C3A-418A-918D-90B22B42F013}" destId="{8EF9F6CC-1BBA-43D5-BECB-1017CE1E0F72}" srcOrd="1" destOrd="0" parTransId="{AFAD9612-0E32-4F07-843B-E66979B258F9}" sibTransId="{F8ABE035-7419-4D03-8541-96606ACEE0D9}"/>
    <dgm:cxn modelId="{1134FD64-18AD-4FA0-847D-39387356B1EA}" type="presOf" srcId="{09AA40B9-C758-469C-8F03-858472A86556}" destId="{811B6681-1EE5-4E4F-A4DB-DEDEA5693956}" srcOrd="1" destOrd="5" presId="urn:microsoft.com/office/officeart/2005/8/layout/hProcess4"/>
    <dgm:cxn modelId="{38A1EA67-7529-4A8D-81C6-AFF26F6C5232}" type="presOf" srcId="{A128DCB5-72BB-435A-A838-FF1521DA185A}" destId="{811B6681-1EE5-4E4F-A4DB-DEDEA5693956}" srcOrd="1" destOrd="0" presId="urn:microsoft.com/office/officeart/2005/8/layout/hProcess4"/>
    <dgm:cxn modelId="{E96BF34C-73FB-4ACC-B02E-B30671AF0BEF}" type="presOf" srcId="{B190055A-5DDA-48AE-80E0-F3EAB59103F1}" destId="{811B6681-1EE5-4E4F-A4DB-DEDEA5693956}" srcOrd="1" destOrd="2" presId="urn:microsoft.com/office/officeart/2005/8/layout/hProcess4"/>
    <dgm:cxn modelId="{FFD0D64D-CBED-4688-9628-9B5DE9EBF60C}" type="presOf" srcId="{B190055A-5DDA-48AE-80E0-F3EAB59103F1}" destId="{DB4BEFF2-A543-4CBE-8A57-0F6AD4724087}" srcOrd="0" destOrd="2" presId="urn:microsoft.com/office/officeart/2005/8/layout/hProcess4"/>
    <dgm:cxn modelId="{D64A256F-B766-42BD-8765-260577625EFF}" srcId="{5DA15B96-62E8-41CD-9AEF-0EEB890387D6}" destId="{A128DCB5-72BB-435A-A838-FF1521DA185A}" srcOrd="0" destOrd="0" parTransId="{49354E33-7143-4F64-BEEC-94EF3FEA8E9C}" sibTransId="{9C4661C5-49A2-4DF8-B52A-9335DE278B38}"/>
    <dgm:cxn modelId="{52760870-5A64-4E2D-A2E8-38269F777946}" srcId="{E8878C9E-9C3A-418A-918D-90B22B42F013}" destId="{DB02C80D-F112-402A-9340-C3284173D13C}" srcOrd="0" destOrd="0" parTransId="{2530AE6E-33AB-437E-9A07-09CE88259166}" sibTransId="{C24F1C59-FB1D-4E7F-B617-ABAD2338D550}"/>
    <dgm:cxn modelId="{A1DB4872-B68F-4A8C-B969-243F03C4008A}" type="presOf" srcId="{67243ED8-B6F7-437B-8C72-23B3B2623435}" destId="{B984C071-64C9-4FEC-A0EF-36BE1F470ED1}" srcOrd="0" destOrd="2" presId="urn:microsoft.com/office/officeart/2005/8/layout/hProcess4"/>
    <dgm:cxn modelId="{7F47B772-5DA6-46EC-8059-7C25931992AE}" type="presOf" srcId="{EDF3317D-E77C-4FE1-8219-DC2DB4C868BB}" destId="{811B6681-1EE5-4E4F-A4DB-DEDEA5693956}" srcOrd="1" destOrd="1" presId="urn:microsoft.com/office/officeart/2005/8/layout/hProcess4"/>
    <dgm:cxn modelId="{4A591053-9797-4646-91D5-48E6FA2083C1}" srcId="{A9D4E9B4-FCC7-47C3-969F-94FE5F0ED055}" destId="{59B8B6F7-FAE1-4D14-952B-73F671F35704}" srcOrd="1" destOrd="0" parTransId="{B2D6E67E-4228-4D3E-8F1B-0447BC367998}" sibTransId="{96E7BC0C-DB70-4208-A35A-0882FA77A486}"/>
    <dgm:cxn modelId="{3DA06A73-73E2-4A6D-BACE-350EF226E53A}" srcId="{B28008E4-45E8-4CBE-A7E6-466484480025}" destId="{626F9A9C-2DD6-4C05-8A44-531D6457BC8F}" srcOrd="1" destOrd="0" parTransId="{1014F0DA-283E-4FA5-BDCD-B02F81924296}" sibTransId="{AD396477-936E-4D59-8820-431F2373AE16}"/>
    <dgm:cxn modelId="{0CF90757-14CF-49CA-9EAD-140DBC2243FD}" srcId="{283C8D08-A718-4223-8DC9-A640F422D062}" destId="{E8878C9E-9C3A-418A-918D-90B22B42F013}" srcOrd="0" destOrd="0" parTransId="{2C250A25-67AF-47B2-9570-A06F7E269F8F}" sibTransId="{25522C8A-D0E4-458A-BD40-CC89E56AAF26}"/>
    <dgm:cxn modelId="{404CA377-687B-4E86-99F0-2187105E7ACA}" type="presOf" srcId="{EFE7AE3D-3F92-4903-BB3A-50556B25316F}" destId="{CB85128D-6490-419A-BAC1-3A5BC7E0CC8B}" srcOrd="0" destOrd="3" presId="urn:microsoft.com/office/officeart/2005/8/layout/hProcess4"/>
    <dgm:cxn modelId="{C075DE77-9DD5-46E1-851A-3E6D8FF885F2}" type="presOf" srcId="{EBF1EDC1-742D-4099-8579-B39C613A8B1F}" destId="{0E596BAD-8A24-4C3E-A2F6-5F8249B7C6E5}" srcOrd="1" destOrd="0" presId="urn:microsoft.com/office/officeart/2005/8/layout/hProcess4"/>
    <dgm:cxn modelId="{4C580F84-F7AA-4B6D-BA62-98960419B604}" srcId="{5DA15B96-62E8-41CD-9AEF-0EEB890387D6}" destId="{D2DD83CA-127F-4501-B23C-76ACE0357857}" srcOrd="3" destOrd="0" parTransId="{7701CF1B-81AA-49F2-B745-43257ACA67C3}" sibTransId="{64D03D60-8D47-437A-8240-B667731825E5}"/>
    <dgm:cxn modelId="{BB2EDA84-339E-4F05-BD6E-360887B6DF30}" srcId="{A9D4E9B4-FCC7-47C3-969F-94FE5F0ED055}" destId="{EFE7AE3D-3F92-4903-BB3A-50556B25316F}" srcOrd="0" destOrd="0" parTransId="{DFA0F008-75C3-4AE0-9C49-E925675128DE}" sibTransId="{90E0742F-7DD3-4E70-A294-ABF76B130F0E}"/>
    <dgm:cxn modelId="{01E47D8E-066E-4441-9077-E422459DC827}" type="presOf" srcId="{A50481E5-4FC7-46FC-9226-65DD4E9A6C2C}" destId="{CB85128D-6490-419A-BAC1-3A5BC7E0CC8B}" srcOrd="0" destOrd="6" presId="urn:microsoft.com/office/officeart/2005/8/layout/hProcess4"/>
    <dgm:cxn modelId="{61944B8F-A658-4736-8658-47FB9D0C1BBB}" type="presOf" srcId="{DDB15234-84D7-4848-B666-7B27ED2B3CFF}" destId="{50BF562E-759E-4700-9D0C-88162FCB08B7}" srcOrd="1" destOrd="3" presId="urn:microsoft.com/office/officeart/2005/8/layout/hProcess4"/>
    <dgm:cxn modelId="{2B7EED8F-EFBF-4BB7-86FB-618428F01379}" type="presOf" srcId="{279E6445-D2FA-4CD2-B33D-342E966D6057}" destId="{CB85128D-6490-419A-BAC1-3A5BC7E0CC8B}" srcOrd="0" destOrd="8" presId="urn:microsoft.com/office/officeart/2005/8/layout/hProcess4"/>
    <dgm:cxn modelId="{B83B9893-F698-40D1-97EF-DDCBB272D5D7}" type="presOf" srcId="{279E6445-D2FA-4CD2-B33D-342E966D6057}" destId="{0E596BAD-8A24-4C3E-A2F6-5F8249B7C6E5}" srcOrd="1" destOrd="8" presId="urn:microsoft.com/office/officeart/2005/8/layout/hProcess4"/>
    <dgm:cxn modelId="{ECF3B493-576A-4331-AE97-37F07C5F6C70}" type="presOf" srcId="{246F18B9-F893-4437-B2EE-718BE3469286}" destId="{B984C071-64C9-4FEC-A0EF-36BE1F470ED1}" srcOrd="0" destOrd="1" presId="urn:microsoft.com/office/officeart/2005/8/layout/hProcess4"/>
    <dgm:cxn modelId="{84EBA399-7B2B-462A-9927-D570095CB811}" type="presOf" srcId="{246F18B9-F893-4437-B2EE-718BE3469286}" destId="{50BF562E-759E-4700-9D0C-88162FCB08B7}" srcOrd="1" destOrd="1" presId="urn:microsoft.com/office/officeart/2005/8/layout/hProcess4"/>
    <dgm:cxn modelId="{C23B6CA0-3249-4A70-9C26-9B61B305CAC3}" srcId="{A20E52F4-1195-44A2-AD78-16B1DB5B28CF}" destId="{EBF1EDC1-742D-4099-8579-B39C613A8B1F}" srcOrd="0" destOrd="0" parTransId="{9C84390B-4C6A-4D77-8D6E-A3E8316FBC0E}" sibTransId="{D95664E6-0E7E-4565-A5A2-1249B9174D5F}"/>
    <dgm:cxn modelId="{6E22F5A1-2878-454B-9FF7-356A48F1024D}" type="presOf" srcId="{A20E52F4-1195-44A2-AD78-16B1DB5B28CF}" destId="{B9ECC63D-56F2-48A3-9637-0DDF9D82C446}" srcOrd="0" destOrd="0" presId="urn:microsoft.com/office/officeart/2005/8/layout/hProcess4"/>
    <dgm:cxn modelId="{20BF00A5-C241-4A0C-AB6D-7FB41DB498A3}" srcId="{5DA15B96-62E8-41CD-9AEF-0EEB890387D6}" destId="{8801759C-E22B-438D-BFDD-3A79FFB43CC2}" srcOrd="4" destOrd="0" parTransId="{41EE3D11-C8BD-4F68-9E89-0EC89B8D3F56}" sibTransId="{66138BA7-4E46-4B72-A447-699C39417FC4}"/>
    <dgm:cxn modelId="{AC1477AA-C3BF-4BEE-A1E9-312E12466CC9}" type="presOf" srcId="{8801759C-E22B-438D-BFDD-3A79FFB43CC2}" destId="{DB4BEFF2-A543-4CBE-8A57-0F6AD4724087}" srcOrd="0" destOrd="4" presId="urn:microsoft.com/office/officeart/2005/8/layout/hProcess4"/>
    <dgm:cxn modelId="{C6FC8AAD-D141-456B-B13C-850FEEE04A1C}" type="presOf" srcId="{A9D4E9B4-FCC7-47C3-969F-94FE5F0ED055}" destId="{0E596BAD-8A24-4C3E-A2F6-5F8249B7C6E5}" srcOrd="1" destOrd="2" presId="urn:microsoft.com/office/officeart/2005/8/layout/hProcess4"/>
    <dgm:cxn modelId="{16D58DB1-5DBE-4F26-850A-82E60D121A75}" srcId="{DB02C80D-F112-402A-9340-C3284173D13C}" destId="{67243ED8-B6F7-437B-8C72-23B3B2623435}" srcOrd="1" destOrd="0" parTransId="{175BD6F6-0E04-4124-AEBE-CD00E5D4B55E}" sibTransId="{2F98BD3B-A5C6-4FC0-A457-4AA19E5F11B7}"/>
    <dgm:cxn modelId="{746728B6-B4BF-46D3-8EE3-1CD956C576F3}" srcId="{5DA15B96-62E8-41CD-9AEF-0EEB890387D6}" destId="{B190055A-5DDA-48AE-80E0-F3EAB59103F1}" srcOrd="2" destOrd="0" parTransId="{D6EF095C-E9FF-4503-82B4-B4CE6997C844}" sibTransId="{4E086B55-FA66-437C-BCAE-1C226963FC2A}"/>
    <dgm:cxn modelId="{896529BF-4D6C-49E3-B071-24A393C565BB}" type="presOf" srcId="{A10B9AD1-F3F4-41B6-9DCC-7E5471A66344}" destId="{0498FF14-D193-4CE3-B1E2-BFF02F5B28AF}" srcOrd="0" destOrd="0" presId="urn:microsoft.com/office/officeart/2005/8/layout/hProcess4"/>
    <dgm:cxn modelId="{1D4E82BF-8FA6-455D-9CCE-A3BCE208E740}" type="presOf" srcId="{626F9A9C-2DD6-4C05-8A44-531D6457BC8F}" destId="{0E596BAD-8A24-4C3E-A2F6-5F8249B7C6E5}" srcOrd="1" destOrd="7" presId="urn:microsoft.com/office/officeart/2005/8/layout/hProcess4"/>
    <dgm:cxn modelId="{81F4AFC1-C8FE-41A3-87FA-D846B9D96E83}" srcId="{283C8D08-A718-4223-8DC9-A640F422D062}" destId="{A20E52F4-1195-44A2-AD78-16B1DB5B28CF}" srcOrd="2" destOrd="0" parTransId="{7DEE359D-C874-463F-B4BE-0DBB5A64E02C}" sibTransId="{113B3D13-D2E6-4500-9FC9-2A309E892474}"/>
    <dgm:cxn modelId="{A7B81EC4-6908-439B-9550-FFDEC272F512}" srcId="{B28008E4-45E8-4CBE-A7E6-466484480025}" destId="{279E6445-D2FA-4CD2-B33D-342E966D6057}" srcOrd="2" destOrd="0" parTransId="{8FEA067E-54BB-4CDD-9610-36B036D53F76}" sibTransId="{02BC4FB2-D075-4183-B41B-E79B73530487}"/>
    <dgm:cxn modelId="{9087D4C6-D5C7-45B4-A0C9-7938C7BD0C41}" type="presOf" srcId="{67243ED8-B6F7-437B-8C72-23B3B2623435}" destId="{50BF562E-759E-4700-9D0C-88162FCB08B7}" srcOrd="1" destOrd="2" presId="urn:microsoft.com/office/officeart/2005/8/layout/hProcess4"/>
    <dgm:cxn modelId="{95A434C9-E8DC-4E14-85F8-B03D64E9C9A9}" srcId="{EBF1EDC1-742D-4099-8579-B39C613A8B1F}" destId="{32F7EEF7-181F-47D4-946E-17637E8FF93A}" srcOrd="0" destOrd="0" parTransId="{FA5DEC0C-E31F-466D-8C7A-80C04FF9E921}" sibTransId="{1A4F4067-8062-4626-A682-6F673153623B}"/>
    <dgm:cxn modelId="{0D5274D0-B0A4-4594-8B86-F361EB0FC60A}" type="presOf" srcId="{283C8D08-A718-4223-8DC9-A640F422D062}" destId="{52098106-855A-4273-877E-FBE1C098F4A4}" srcOrd="0" destOrd="0" presId="urn:microsoft.com/office/officeart/2005/8/layout/hProcess4"/>
    <dgm:cxn modelId="{4BDFC8D2-7B73-4181-8FB7-02ED041D53CE}" srcId="{B28008E4-45E8-4CBE-A7E6-466484480025}" destId="{A50481E5-4FC7-46FC-9226-65DD4E9A6C2C}" srcOrd="0" destOrd="0" parTransId="{BF6E4B3C-CD6B-4089-991C-35B677BF034E}" sibTransId="{2340AD6A-51EF-4675-B72F-8E03F88FF6CC}"/>
    <dgm:cxn modelId="{E184A3D8-4D28-406F-8240-927BCCEC0CD5}" type="presOf" srcId="{EBF1EDC1-742D-4099-8579-B39C613A8B1F}" destId="{CB85128D-6490-419A-BAC1-3A5BC7E0CC8B}" srcOrd="0" destOrd="0" presId="urn:microsoft.com/office/officeart/2005/8/layout/hProcess4"/>
    <dgm:cxn modelId="{D3090CE0-3295-4835-B5EB-A94EBE74555B}" type="presOf" srcId="{8801759C-E22B-438D-BFDD-3A79FFB43CC2}" destId="{811B6681-1EE5-4E4F-A4DB-DEDEA5693956}" srcOrd="1" destOrd="4" presId="urn:microsoft.com/office/officeart/2005/8/layout/hProcess4"/>
    <dgm:cxn modelId="{AA975DE4-7A91-4EC3-BF2D-B529FE7A2F50}" type="presOf" srcId="{A128DCB5-72BB-435A-A838-FF1521DA185A}" destId="{DB4BEFF2-A543-4CBE-8A57-0F6AD4724087}" srcOrd="0" destOrd="0" presId="urn:microsoft.com/office/officeart/2005/8/layout/hProcess4"/>
    <dgm:cxn modelId="{8F5DCBE5-D67F-4380-9B5E-C687684ED314}" srcId="{A20E52F4-1195-44A2-AD78-16B1DB5B28CF}" destId="{B28008E4-45E8-4CBE-A7E6-466484480025}" srcOrd="2" destOrd="0" parTransId="{F5EDFA60-074E-41FE-9959-5E35B547CF10}" sibTransId="{836EFBF7-4EDF-4D33-8FAF-4D75A91620E6}"/>
    <dgm:cxn modelId="{A145E4E6-219E-4AA3-846D-97B3BC1FC4C6}" type="presOf" srcId="{8EF9F6CC-1BBA-43D5-BECB-1017CE1E0F72}" destId="{50BF562E-759E-4700-9D0C-88162FCB08B7}" srcOrd="1" destOrd="4" presId="urn:microsoft.com/office/officeart/2005/8/layout/hProcess4"/>
    <dgm:cxn modelId="{A07833E8-2E4A-4775-9516-E5A264A74485}" type="presOf" srcId="{09AA40B9-C758-469C-8F03-858472A86556}" destId="{DB4BEFF2-A543-4CBE-8A57-0F6AD4724087}" srcOrd="0" destOrd="5" presId="urn:microsoft.com/office/officeart/2005/8/layout/hProcess4"/>
    <dgm:cxn modelId="{671459ED-65D5-46AB-91E7-6E347E16F183}" type="presOf" srcId="{DB02C80D-F112-402A-9340-C3284173D13C}" destId="{50BF562E-759E-4700-9D0C-88162FCB08B7}" srcOrd="1" destOrd="0" presId="urn:microsoft.com/office/officeart/2005/8/layout/hProcess4"/>
    <dgm:cxn modelId="{883A0CFA-6911-4380-AB7B-E9B2B485F52E}" type="presOf" srcId="{32F7EEF7-181F-47D4-946E-17637E8FF93A}" destId="{0E596BAD-8A24-4C3E-A2F6-5F8249B7C6E5}" srcOrd="1" destOrd="1" presId="urn:microsoft.com/office/officeart/2005/8/layout/hProcess4"/>
    <dgm:cxn modelId="{872FB3FD-4333-4109-8279-CC51A5606FFE}" type="presOf" srcId="{A9D4E9B4-FCC7-47C3-969F-94FE5F0ED055}" destId="{CB85128D-6490-419A-BAC1-3A5BC7E0CC8B}" srcOrd="0" destOrd="2" presId="urn:microsoft.com/office/officeart/2005/8/layout/hProcess4"/>
    <dgm:cxn modelId="{26F6B1FF-85BF-4B34-9C58-4E74C9CDB3D9}" type="presOf" srcId="{D2DD83CA-127F-4501-B23C-76ACE0357857}" destId="{811B6681-1EE5-4E4F-A4DB-DEDEA5693956}" srcOrd="1" destOrd="3" presId="urn:microsoft.com/office/officeart/2005/8/layout/hProcess4"/>
    <dgm:cxn modelId="{4208E8FF-1D37-4230-998A-144459CE6E58}" type="presOf" srcId="{626F9A9C-2DD6-4C05-8A44-531D6457BC8F}" destId="{CB85128D-6490-419A-BAC1-3A5BC7E0CC8B}" srcOrd="0" destOrd="7" presId="urn:microsoft.com/office/officeart/2005/8/layout/hProcess4"/>
    <dgm:cxn modelId="{307B170C-3773-407B-8746-FA84D21C5835}" type="presParOf" srcId="{52098106-855A-4273-877E-FBE1C098F4A4}" destId="{4E15E802-CCFA-4B90-9D8D-34A4FE5078F3}" srcOrd="0" destOrd="0" presId="urn:microsoft.com/office/officeart/2005/8/layout/hProcess4"/>
    <dgm:cxn modelId="{F01E0781-DD00-4C8A-B8F2-1FC1456BCEC0}" type="presParOf" srcId="{52098106-855A-4273-877E-FBE1C098F4A4}" destId="{A6D1DE33-5471-40EC-BA76-4F00B02B773C}" srcOrd="1" destOrd="0" presId="urn:microsoft.com/office/officeart/2005/8/layout/hProcess4"/>
    <dgm:cxn modelId="{1AA9C004-578B-475E-9A95-0F07E52714DC}" type="presParOf" srcId="{52098106-855A-4273-877E-FBE1C098F4A4}" destId="{2D330C5F-0EF4-4C0B-8BBC-BE50D08AEA09}" srcOrd="2" destOrd="0" presId="urn:microsoft.com/office/officeart/2005/8/layout/hProcess4"/>
    <dgm:cxn modelId="{1D15556E-9608-449E-BC39-306A0DEB3A88}" type="presParOf" srcId="{2D330C5F-0EF4-4C0B-8BBC-BE50D08AEA09}" destId="{0EA0FDE6-52CA-46C1-8822-0A9AA94C288B}" srcOrd="0" destOrd="0" presId="urn:microsoft.com/office/officeart/2005/8/layout/hProcess4"/>
    <dgm:cxn modelId="{74EFAB3F-40C4-4D91-AC01-52150AFA8C68}" type="presParOf" srcId="{0EA0FDE6-52CA-46C1-8822-0A9AA94C288B}" destId="{980F047F-7184-43A4-A961-F59802825828}" srcOrd="0" destOrd="0" presId="urn:microsoft.com/office/officeart/2005/8/layout/hProcess4"/>
    <dgm:cxn modelId="{08A905FB-D46B-4848-A89D-660D68FF61A3}" type="presParOf" srcId="{0EA0FDE6-52CA-46C1-8822-0A9AA94C288B}" destId="{B984C071-64C9-4FEC-A0EF-36BE1F470ED1}" srcOrd="1" destOrd="0" presId="urn:microsoft.com/office/officeart/2005/8/layout/hProcess4"/>
    <dgm:cxn modelId="{75A0DAC1-9535-4B76-A9BF-EE4CE5D10D36}" type="presParOf" srcId="{0EA0FDE6-52CA-46C1-8822-0A9AA94C288B}" destId="{50BF562E-759E-4700-9D0C-88162FCB08B7}" srcOrd="2" destOrd="0" presId="urn:microsoft.com/office/officeart/2005/8/layout/hProcess4"/>
    <dgm:cxn modelId="{69A24E7E-8959-4A4F-AD62-FC2AAEF14364}" type="presParOf" srcId="{0EA0FDE6-52CA-46C1-8822-0A9AA94C288B}" destId="{FD802E22-70DE-485B-AC71-88DA2C5F738A}" srcOrd="3" destOrd="0" presId="urn:microsoft.com/office/officeart/2005/8/layout/hProcess4"/>
    <dgm:cxn modelId="{7C474440-D723-443E-8AF1-2FE0283545F4}" type="presParOf" srcId="{0EA0FDE6-52CA-46C1-8822-0A9AA94C288B}" destId="{DBC5E7AF-8301-4D39-82A2-7402645A1F27}" srcOrd="4" destOrd="0" presId="urn:microsoft.com/office/officeart/2005/8/layout/hProcess4"/>
    <dgm:cxn modelId="{4E902D90-6522-4178-B8DC-C8A095398353}" type="presParOf" srcId="{2D330C5F-0EF4-4C0B-8BBC-BE50D08AEA09}" destId="{21A22DB1-6031-4FD0-8080-732DD466ED0D}" srcOrd="1" destOrd="0" presId="urn:microsoft.com/office/officeart/2005/8/layout/hProcess4"/>
    <dgm:cxn modelId="{14356D6E-53EF-4A65-840F-CDAC7D16C8AA}" type="presParOf" srcId="{2D330C5F-0EF4-4C0B-8BBC-BE50D08AEA09}" destId="{5F01D947-95FD-4AE1-9EFA-27F80E348D9D}" srcOrd="2" destOrd="0" presId="urn:microsoft.com/office/officeart/2005/8/layout/hProcess4"/>
    <dgm:cxn modelId="{9572E986-36AF-424D-97D1-345AC8EB4F2F}" type="presParOf" srcId="{5F01D947-95FD-4AE1-9EFA-27F80E348D9D}" destId="{A8CD997F-91F1-4B55-891B-60B29EB5FC4E}" srcOrd="0" destOrd="0" presId="urn:microsoft.com/office/officeart/2005/8/layout/hProcess4"/>
    <dgm:cxn modelId="{9E4446F1-0D8C-4F45-97FB-85D1C9787675}" type="presParOf" srcId="{5F01D947-95FD-4AE1-9EFA-27F80E348D9D}" destId="{DB4BEFF2-A543-4CBE-8A57-0F6AD4724087}" srcOrd="1" destOrd="0" presId="urn:microsoft.com/office/officeart/2005/8/layout/hProcess4"/>
    <dgm:cxn modelId="{E2F624A6-0FB4-4CCA-8D94-2520F6B9A267}" type="presParOf" srcId="{5F01D947-95FD-4AE1-9EFA-27F80E348D9D}" destId="{811B6681-1EE5-4E4F-A4DB-DEDEA5693956}" srcOrd="2" destOrd="0" presId="urn:microsoft.com/office/officeart/2005/8/layout/hProcess4"/>
    <dgm:cxn modelId="{93066B1A-08FB-4B4A-8BBA-65CC7FEAB4FC}" type="presParOf" srcId="{5F01D947-95FD-4AE1-9EFA-27F80E348D9D}" destId="{3236E3D5-EEFD-4E11-A271-3DF2479196BE}" srcOrd="3" destOrd="0" presId="urn:microsoft.com/office/officeart/2005/8/layout/hProcess4"/>
    <dgm:cxn modelId="{6981C3F8-C64E-4C8C-9556-13E0EF6A2197}" type="presParOf" srcId="{5F01D947-95FD-4AE1-9EFA-27F80E348D9D}" destId="{155C310C-8174-4908-B32E-9EEEE2E9DEDE}" srcOrd="4" destOrd="0" presId="urn:microsoft.com/office/officeart/2005/8/layout/hProcess4"/>
    <dgm:cxn modelId="{08B1D17C-5014-4203-913D-E0D568277947}" type="presParOf" srcId="{2D330C5F-0EF4-4C0B-8BBC-BE50D08AEA09}" destId="{0498FF14-D193-4CE3-B1E2-BFF02F5B28AF}" srcOrd="3" destOrd="0" presId="urn:microsoft.com/office/officeart/2005/8/layout/hProcess4"/>
    <dgm:cxn modelId="{76223FA7-0D5D-4453-A09C-FAD6622FF042}" type="presParOf" srcId="{2D330C5F-0EF4-4C0B-8BBC-BE50D08AEA09}" destId="{2AED54E9-73B9-470A-8FA3-C6BE629BFDCF}" srcOrd="4" destOrd="0" presId="urn:microsoft.com/office/officeart/2005/8/layout/hProcess4"/>
    <dgm:cxn modelId="{A351E6FA-F045-4C45-9E1F-B39A72EE087B}" type="presParOf" srcId="{2AED54E9-73B9-470A-8FA3-C6BE629BFDCF}" destId="{9E3E7783-C2A1-492F-94C6-94D3DD6B5AD5}" srcOrd="0" destOrd="0" presId="urn:microsoft.com/office/officeart/2005/8/layout/hProcess4"/>
    <dgm:cxn modelId="{6D0D564D-C417-417C-99E4-4CC2A2901D0A}" type="presParOf" srcId="{2AED54E9-73B9-470A-8FA3-C6BE629BFDCF}" destId="{CB85128D-6490-419A-BAC1-3A5BC7E0CC8B}" srcOrd="1" destOrd="0" presId="urn:microsoft.com/office/officeart/2005/8/layout/hProcess4"/>
    <dgm:cxn modelId="{136A1914-2101-41F2-86C1-F06964FB3A55}" type="presParOf" srcId="{2AED54E9-73B9-470A-8FA3-C6BE629BFDCF}" destId="{0E596BAD-8A24-4C3E-A2F6-5F8249B7C6E5}" srcOrd="2" destOrd="0" presId="urn:microsoft.com/office/officeart/2005/8/layout/hProcess4"/>
    <dgm:cxn modelId="{753D9130-4486-475E-861D-59DF96DBB82F}" type="presParOf" srcId="{2AED54E9-73B9-470A-8FA3-C6BE629BFDCF}" destId="{B9ECC63D-56F2-48A3-9637-0DDF9D82C446}" srcOrd="3" destOrd="0" presId="urn:microsoft.com/office/officeart/2005/8/layout/hProcess4"/>
    <dgm:cxn modelId="{2B185385-D6D2-41C1-BDBC-391DEFAB70F7}" type="presParOf" srcId="{2AED54E9-73B9-470A-8FA3-C6BE629BFDCF}" destId="{ABB6EC39-BCAC-490C-95FA-69522BC8261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ECFD09-24F7-4FB9-8583-D24D175530AE}">
      <dsp:nvSpPr>
        <dsp:cNvPr id="0" name=""/>
        <dsp:cNvSpPr/>
      </dsp:nvSpPr>
      <dsp:spPr>
        <a:xfrm>
          <a:off x="9204470" y="2049969"/>
          <a:ext cx="248858" cy="1941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1097"/>
              </a:lnTo>
              <a:lnTo>
                <a:pt x="248858" y="1941097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9D1A82-19DC-4D55-9C63-63215A5869A6}">
      <dsp:nvSpPr>
        <dsp:cNvPr id="0" name=""/>
        <dsp:cNvSpPr/>
      </dsp:nvSpPr>
      <dsp:spPr>
        <a:xfrm>
          <a:off x="9204470" y="2049969"/>
          <a:ext cx="248858" cy="763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3166"/>
              </a:lnTo>
              <a:lnTo>
                <a:pt x="248858" y="763166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68629C-E710-4A67-A7A7-A8A213CBD9C4}">
      <dsp:nvSpPr>
        <dsp:cNvPr id="0" name=""/>
        <dsp:cNvSpPr/>
      </dsp:nvSpPr>
      <dsp:spPr>
        <a:xfrm>
          <a:off x="5853174" y="872038"/>
          <a:ext cx="4014919" cy="3484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01"/>
              </a:lnTo>
              <a:lnTo>
                <a:pt x="4014919" y="174201"/>
              </a:lnTo>
              <a:lnTo>
                <a:pt x="4014919" y="348402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16F472-2331-46CD-A7F7-7E613E5744F0}">
      <dsp:nvSpPr>
        <dsp:cNvPr id="0" name=""/>
        <dsp:cNvSpPr/>
      </dsp:nvSpPr>
      <dsp:spPr>
        <a:xfrm>
          <a:off x="5853174" y="872038"/>
          <a:ext cx="2007459" cy="3484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01"/>
              </a:lnTo>
              <a:lnTo>
                <a:pt x="2007459" y="174201"/>
              </a:lnTo>
              <a:lnTo>
                <a:pt x="2007459" y="348402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B3CC49-7914-411A-8C2F-585A24FF5DBB}">
      <dsp:nvSpPr>
        <dsp:cNvPr id="0" name=""/>
        <dsp:cNvSpPr/>
      </dsp:nvSpPr>
      <dsp:spPr>
        <a:xfrm>
          <a:off x="6193281" y="3227900"/>
          <a:ext cx="248858" cy="763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3166"/>
              </a:lnTo>
              <a:lnTo>
                <a:pt x="248858" y="763166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669711-5D75-4B36-A112-810014B340BA}">
      <dsp:nvSpPr>
        <dsp:cNvPr id="0" name=""/>
        <dsp:cNvSpPr/>
      </dsp:nvSpPr>
      <dsp:spPr>
        <a:xfrm>
          <a:off x="5853174" y="2049969"/>
          <a:ext cx="1003729" cy="3484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01"/>
              </a:lnTo>
              <a:lnTo>
                <a:pt x="1003729" y="174201"/>
              </a:lnTo>
              <a:lnTo>
                <a:pt x="1003729" y="348402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878DEC-503C-48A5-AC14-3D1E8E7DB646}">
      <dsp:nvSpPr>
        <dsp:cNvPr id="0" name=""/>
        <dsp:cNvSpPr/>
      </dsp:nvSpPr>
      <dsp:spPr>
        <a:xfrm>
          <a:off x="4185821" y="3227900"/>
          <a:ext cx="248858" cy="763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3166"/>
              </a:lnTo>
              <a:lnTo>
                <a:pt x="248858" y="763166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7251F1-7022-4DF6-BD9D-1070A13BDA75}">
      <dsp:nvSpPr>
        <dsp:cNvPr id="0" name=""/>
        <dsp:cNvSpPr/>
      </dsp:nvSpPr>
      <dsp:spPr>
        <a:xfrm>
          <a:off x="4849444" y="2049969"/>
          <a:ext cx="1003729" cy="348402"/>
        </a:xfrm>
        <a:custGeom>
          <a:avLst/>
          <a:gdLst/>
          <a:ahLst/>
          <a:cxnLst/>
          <a:rect l="0" t="0" r="0" b="0"/>
          <a:pathLst>
            <a:path>
              <a:moveTo>
                <a:pt x="1003729" y="0"/>
              </a:moveTo>
              <a:lnTo>
                <a:pt x="1003729" y="174201"/>
              </a:lnTo>
              <a:lnTo>
                <a:pt x="0" y="174201"/>
              </a:lnTo>
              <a:lnTo>
                <a:pt x="0" y="348402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B623D2-48D4-42DA-A2FD-317C885B3A25}">
      <dsp:nvSpPr>
        <dsp:cNvPr id="0" name=""/>
        <dsp:cNvSpPr/>
      </dsp:nvSpPr>
      <dsp:spPr>
        <a:xfrm>
          <a:off x="5807454" y="872038"/>
          <a:ext cx="91440" cy="3484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8402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817533-F4DB-487E-8179-10959662AAA0}">
      <dsp:nvSpPr>
        <dsp:cNvPr id="0" name=""/>
        <dsp:cNvSpPr/>
      </dsp:nvSpPr>
      <dsp:spPr>
        <a:xfrm>
          <a:off x="3845714" y="872038"/>
          <a:ext cx="2007459" cy="348402"/>
        </a:xfrm>
        <a:custGeom>
          <a:avLst/>
          <a:gdLst/>
          <a:ahLst/>
          <a:cxnLst/>
          <a:rect l="0" t="0" r="0" b="0"/>
          <a:pathLst>
            <a:path>
              <a:moveTo>
                <a:pt x="2007459" y="0"/>
              </a:moveTo>
              <a:lnTo>
                <a:pt x="2007459" y="174201"/>
              </a:lnTo>
              <a:lnTo>
                <a:pt x="0" y="174201"/>
              </a:lnTo>
              <a:lnTo>
                <a:pt x="0" y="348402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F8609C-4982-42D4-B9A7-5E4F58701B34}">
      <dsp:nvSpPr>
        <dsp:cNvPr id="0" name=""/>
        <dsp:cNvSpPr/>
      </dsp:nvSpPr>
      <dsp:spPr>
        <a:xfrm>
          <a:off x="2065495" y="3227900"/>
          <a:ext cx="112865" cy="762901"/>
        </a:xfrm>
        <a:custGeom>
          <a:avLst/>
          <a:gdLst/>
          <a:ahLst/>
          <a:cxnLst/>
          <a:rect l="0" t="0" r="0" b="0"/>
          <a:pathLst>
            <a:path>
              <a:moveTo>
                <a:pt x="112865" y="0"/>
              </a:moveTo>
              <a:lnTo>
                <a:pt x="112865" y="762901"/>
              </a:lnTo>
              <a:lnTo>
                <a:pt x="0" y="762901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42262A-FD12-4E6D-BDDE-4AD311219C99}">
      <dsp:nvSpPr>
        <dsp:cNvPr id="0" name=""/>
        <dsp:cNvSpPr/>
      </dsp:nvSpPr>
      <dsp:spPr>
        <a:xfrm>
          <a:off x="1838254" y="2049969"/>
          <a:ext cx="1003729" cy="3484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01"/>
              </a:lnTo>
              <a:lnTo>
                <a:pt x="1003729" y="174201"/>
              </a:lnTo>
              <a:lnTo>
                <a:pt x="1003729" y="348402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510CAE-A3C3-40F7-AAE4-46549E082702}">
      <dsp:nvSpPr>
        <dsp:cNvPr id="0" name=""/>
        <dsp:cNvSpPr/>
      </dsp:nvSpPr>
      <dsp:spPr>
        <a:xfrm>
          <a:off x="170901" y="3227900"/>
          <a:ext cx="248858" cy="763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3166"/>
              </a:lnTo>
              <a:lnTo>
                <a:pt x="248858" y="763166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D3EC6C-6CAB-452D-A5EC-220B8FDD9BD6}">
      <dsp:nvSpPr>
        <dsp:cNvPr id="0" name=""/>
        <dsp:cNvSpPr/>
      </dsp:nvSpPr>
      <dsp:spPr>
        <a:xfrm>
          <a:off x="834524" y="2049969"/>
          <a:ext cx="1003729" cy="348402"/>
        </a:xfrm>
        <a:custGeom>
          <a:avLst/>
          <a:gdLst/>
          <a:ahLst/>
          <a:cxnLst/>
          <a:rect l="0" t="0" r="0" b="0"/>
          <a:pathLst>
            <a:path>
              <a:moveTo>
                <a:pt x="1003729" y="0"/>
              </a:moveTo>
              <a:lnTo>
                <a:pt x="1003729" y="174201"/>
              </a:lnTo>
              <a:lnTo>
                <a:pt x="0" y="174201"/>
              </a:lnTo>
              <a:lnTo>
                <a:pt x="0" y="348402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46161-3CF0-4F2A-BF26-7C2763DCC31A}">
      <dsp:nvSpPr>
        <dsp:cNvPr id="0" name=""/>
        <dsp:cNvSpPr/>
      </dsp:nvSpPr>
      <dsp:spPr>
        <a:xfrm>
          <a:off x="1838254" y="872038"/>
          <a:ext cx="4014919" cy="348402"/>
        </a:xfrm>
        <a:custGeom>
          <a:avLst/>
          <a:gdLst/>
          <a:ahLst/>
          <a:cxnLst/>
          <a:rect l="0" t="0" r="0" b="0"/>
          <a:pathLst>
            <a:path>
              <a:moveTo>
                <a:pt x="4014919" y="0"/>
              </a:moveTo>
              <a:lnTo>
                <a:pt x="4014919" y="174201"/>
              </a:lnTo>
              <a:lnTo>
                <a:pt x="0" y="174201"/>
              </a:lnTo>
              <a:lnTo>
                <a:pt x="0" y="348402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75576-0822-4C32-A429-4FAE765A2C23}">
      <dsp:nvSpPr>
        <dsp:cNvPr id="0" name=""/>
        <dsp:cNvSpPr/>
      </dsp:nvSpPr>
      <dsp:spPr>
        <a:xfrm>
          <a:off x="5023645" y="42510"/>
          <a:ext cx="1659057" cy="829528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Application</a:t>
          </a:r>
        </a:p>
      </dsp:txBody>
      <dsp:txXfrm>
        <a:off x="5023645" y="42510"/>
        <a:ext cx="1659057" cy="829528"/>
      </dsp:txXfrm>
    </dsp:sp>
    <dsp:sp modelId="{2412B6AB-0934-4EDC-90B9-67B08E68A8E1}">
      <dsp:nvSpPr>
        <dsp:cNvPr id="0" name=""/>
        <dsp:cNvSpPr/>
      </dsp:nvSpPr>
      <dsp:spPr>
        <a:xfrm>
          <a:off x="1008725" y="1220441"/>
          <a:ext cx="1659057" cy="829528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Login &amp; Sign-Up Page</a:t>
          </a:r>
        </a:p>
      </dsp:txBody>
      <dsp:txXfrm>
        <a:off x="1008725" y="1220441"/>
        <a:ext cx="1659057" cy="829528"/>
      </dsp:txXfrm>
    </dsp:sp>
    <dsp:sp modelId="{345D90BA-56BD-42CF-854D-F0106190F4EB}">
      <dsp:nvSpPr>
        <dsp:cNvPr id="0" name=""/>
        <dsp:cNvSpPr/>
      </dsp:nvSpPr>
      <dsp:spPr>
        <a:xfrm>
          <a:off x="4995" y="2398372"/>
          <a:ext cx="1659057" cy="829528"/>
        </a:xfrm>
        <a:prstGeom prst="rect">
          <a:avLst/>
        </a:prstGeom>
        <a:solidFill>
          <a:srgbClr val="FF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Volunteer</a:t>
          </a:r>
        </a:p>
      </dsp:txBody>
      <dsp:txXfrm>
        <a:off x="4995" y="2398372"/>
        <a:ext cx="1659057" cy="829528"/>
      </dsp:txXfrm>
    </dsp:sp>
    <dsp:sp modelId="{ECDD9BF6-3E4D-4971-AF04-6FE4EDE84810}">
      <dsp:nvSpPr>
        <dsp:cNvPr id="0" name=""/>
        <dsp:cNvSpPr/>
      </dsp:nvSpPr>
      <dsp:spPr>
        <a:xfrm>
          <a:off x="419760" y="3576303"/>
          <a:ext cx="1659057" cy="829528"/>
        </a:xfrm>
        <a:prstGeom prst="rect">
          <a:avLst/>
        </a:prstGeom>
        <a:gradFill rotWithShape="0">
          <a:gsLst>
            <a:gs pos="0">
              <a:schemeClr val="accent2">
                <a:tint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700" kern="1200"/>
        </a:p>
      </dsp:txBody>
      <dsp:txXfrm>
        <a:off x="419760" y="3576303"/>
        <a:ext cx="1659057" cy="829528"/>
      </dsp:txXfrm>
    </dsp:sp>
    <dsp:sp modelId="{0352805F-7749-48E4-AFF0-AC2123C8E0B1}">
      <dsp:nvSpPr>
        <dsp:cNvPr id="0" name=""/>
        <dsp:cNvSpPr/>
      </dsp:nvSpPr>
      <dsp:spPr>
        <a:xfrm>
          <a:off x="2012455" y="2398372"/>
          <a:ext cx="1659057" cy="829528"/>
        </a:xfrm>
        <a:prstGeom prst="rect">
          <a:avLst/>
        </a:prstGeom>
        <a:solidFill>
          <a:srgbClr val="FF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Social Worker</a:t>
          </a:r>
        </a:p>
      </dsp:txBody>
      <dsp:txXfrm>
        <a:off x="2012455" y="2398372"/>
        <a:ext cx="1659057" cy="829528"/>
      </dsp:txXfrm>
    </dsp:sp>
    <dsp:sp modelId="{B74D1854-D414-4E38-9DDB-146971128027}">
      <dsp:nvSpPr>
        <dsp:cNvPr id="0" name=""/>
        <dsp:cNvSpPr/>
      </dsp:nvSpPr>
      <dsp:spPr>
        <a:xfrm>
          <a:off x="406438" y="3576037"/>
          <a:ext cx="1659057" cy="829528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Combined</a:t>
          </a:r>
        </a:p>
      </dsp:txBody>
      <dsp:txXfrm>
        <a:off x="406438" y="3576037"/>
        <a:ext cx="1659057" cy="829528"/>
      </dsp:txXfrm>
    </dsp:sp>
    <dsp:sp modelId="{987D7693-E03D-4CBE-840D-87863133FA9E}">
      <dsp:nvSpPr>
        <dsp:cNvPr id="0" name=""/>
        <dsp:cNvSpPr/>
      </dsp:nvSpPr>
      <dsp:spPr>
        <a:xfrm>
          <a:off x="3016185" y="1220441"/>
          <a:ext cx="1659057" cy="829528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FAQ</a:t>
          </a:r>
        </a:p>
      </dsp:txBody>
      <dsp:txXfrm>
        <a:off x="3016185" y="1220441"/>
        <a:ext cx="1659057" cy="829528"/>
      </dsp:txXfrm>
    </dsp:sp>
    <dsp:sp modelId="{9DB7B190-01DD-4F67-8BF6-BA335D123930}">
      <dsp:nvSpPr>
        <dsp:cNvPr id="0" name=""/>
        <dsp:cNvSpPr/>
      </dsp:nvSpPr>
      <dsp:spPr>
        <a:xfrm>
          <a:off x="5023645" y="1220441"/>
          <a:ext cx="1659057" cy="829528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Profile Dashboard</a:t>
          </a:r>
        </a:p>
      </dsp:txBody>
      <dsp:txXfrm>
        <a:off x="5023645" y="1220441"/>
        <a:ext cx="1659057" cy="829528"/>
      </dsp:txXfrm>
    </dsp:sp>
    <dsp:sp modelId="{81F7745E-5FAF-4C5B-8658-5E13EEE0ED3B}">
      <dsp:nvSpPr>
        <dsp:cNvPr id="0" name=""/>
        <dsp:cNvSpPr/>
      </dsp:nvSpPr>
      <dsp:spPr>
        <a:xfrm>
          <a:off x="4019915" y="2398372"/>
          <a:ext cx="1659057" cy="829528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Volunteer</a:t>
          </a:r>
        </a:p>
      </dsp:txBody>
      <dsp:txXfrm>
        <a:off x="4019915" y="2398372"/>
        <a:ext cx="1659057" cy="829528"/>
      </dsp:txXfrm>
    </dsp:sp>
    <dsp:sp modelId="{3FB0CE34-9D9A-4965-8895-75BF5BA6EED5}">
      <dsp:nvSpPr>
        <dsp:cNvPr id="0" name=""/>
        <dsp:cNvSpPr/>
      </dsp:nvSpPr>
      <dsp:spPr>
        <a:xfrm>
          <a:off x="4434679" y="3576303"/>
          <a:ext cx="1659057" cy="829528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Guest Room Menu</a:t>
          </a:r>
        </a:p>
      </dsp:txBody>
      <dsp:txXfrm>
        <a:off x="4434679" y="3576303"/>
        <a:ext cx="1659057" cy="829528"/>
      </dsp:txXfrm>
    </dsp:sp>
    <dsp:sp modelId="{385099C9-222A-47A6-B2C2-458FFB45C146}">
      <dsp:nvSpPr>
        <dsp:cNvPr id="0" name=""/>
        <dsp:cNvSpPr/>
      </dsp:nvSpPr>
      <dsp:spPr>
        <a:xfrm>
          <a:off x="6027375" y="2398372"/>
          <a:ext cx="1659057" cy="829528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Social Worker</a:t>
          </a:r>
        </a:p>
      </dsp:txBody>
      <dsp:txXfrm>
        <a:off x="6027375" y="2398372"/>
        <a:ext cx="1659057" cy="829528"/>
      </dsp:txXfrm>
    </dsp:sp>
    <dsp:sp modelId="{EAE616F0-7F5F-4E30-A93D-91B162C33716}">
      <dsp:nvSpPr>
        <dsp:cNvPr id="0" name=""/>
        <dsp:cNvSpPr/>
      </dsp:nvSpPr>
      <dsp:spPr>
        <a:xfrm>
          <a:off x="6442139" y="3576303"/>
          <a:ext cx="1659057" cy="829528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Query Menu</a:t>
          </a:r>
        </a:p>
      </dsp:txBody>
      <dsp:txXfrm>
        <a:off x="6442139" y="3576303"/>
        <a:ext cx="1659057" cy="829528"/>
      </dsp:txXfrm>
    </dsp:sp>
    <dsp:sp modelId="{0C8BA6ED-4ACF-4AB6-AD96-C81DB13A695D}">
      <dsp:nvSpPr>
        <dsp:cNvPr id="0" name=""/>
        <dsp:cNvSpPr/>
      </dsp:nvSpPr>
      <dsp:spPr>
        <a:xfrm>
          <a:off x="7031105" y="1220441"/>
          <a:ext cx="1659057" cy="829528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Database Hosting, Writing, and Reading</a:t>
          </a:r>
        </a:p>
      </dsp:txBody>
      <dsp:txXfrm>
        <a:off x="7031105" y="1220441"/>
        <a:ext cx="1659057" cy="829528"/>
      </dsp:txXfrm>
    </dsp:sp>
    <dsp:sp modelId="{2A062C50-BB0D-448A-980C-812AE98F7B86}">
      <dsp:nvSpPr>
        <dsp:cNvPr id="0" name=""/>
        <dsp:cNvSpPr/>
      </dsp:nvSpPr>
      <dsp:spPr>
        <a:xfrm>
          <a:off x="9038565" y="1220441"/>
          <a:ext cx="1659057" cy="829528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Appearance</a:t>
          </a:r>
        </a:p>
      </dsp:txBody>
      <dsp:txXfrm>
        <a:off x="9038565" y="1220441"/>
        <a:ext cx="1659057" cy="829528"/>
      </dsp:txXfrm>
    </dsp:sp>
    <dsp:sp modelId="{FF050019-BE01-4071-9712-38A29029B046}">
      <dsp:nvSpPr>
        <dsp:cNvPr id="0" name=""/>
        <dsp:cNvSpPr/>
      </dsp:nvSpPr>
      <dsp:spPr>
        <a:xfrm>
          <a:off x="9453329" y="2398372"/>
          <a:ext cx="1659057" cy="829528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Stylization</a:t>
          </a:r>
        </a:p>
      </dsp:txBody>
      <dsp:txXfrm>
        <a:off x="9453329" y="2398372"/>
        <a:ext cx="1659057" cy="829528"/>
      </dsp:txXfrm>
    </dsp:sp>
    <dsp:sp modelId="{6A2281EE-EADC-45F9-AC07-1DD7ECF5D86D}">
      <dsp:nvSpPr>
        <dsp:cNvPr id="0" name=""/>
        <dsp:cNvSpPr/>
      </dsp:nvSpPr>
      <dsp:spPr>
        <a:xfrm>
          <a:off x="9453329" y="3576303"/>
          <a:ext cx="1659057" cy="829528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Mobile Design</a:t>
          </a:r>
        </a:p>
      </dsp:txBody>
      <dsp:txXfrm>
        <a:off x="9453329" y="3576303"/>
        <a:ext cx="1659057" cy="829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4C071-64C9-4FEC-A0EF-36BE1F470ED1}">
      <dsp:nvSpPr>
        <dsp:cNvPr id="0" name=""/>
        <dsp:cNvSpPr/>
      </dsp:nvSpPr>
      <dsp:spPr>
        <a:xfrm>
          <a:off x="34900" y="137230"/>
          <a:ext cx="3043212" cy="380781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/>
            <a:t>Moving requirements </a:t>
          </a:r>
          <a:endParaRPr lang="en-CA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Encourage efficient an effective task planning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Allowed us to focus team resources into necessities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CA" sz="1800" kern="1200" dirty="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>
              <a:solidFill>
                <a:schemeClr val="tx1"/>
              </a:solidFill>
            </a:rPr>
            <a:t>Kept the team organized to multiple deliverables and changes</a:t>
          </a:r>
        </a:p>
      </dsp:txBody>
      <dsp:txXfrm>
        <a:off x="122528" y="224858"/>
        <a:ext cx="2867956" cy="2816599"/>
      </dsp:txXfrm>
    </dsp:sp>
    <dsp:sp modelId="{21A22DB1-6031-4FD0-8080-732DD466ED0D}">
      <dsp:nvSpPr>
        <dsp:cNvPr id="0" name=""/>
        <dsp:cNvSpPr/>
      </dsp:nvSpPr>
      <dsp:spPr>
        <a:xfrm>
          <a:off x="1083137" y="1429090"/>
          <a:ext cx="4099794" cy="4099794"/>
        </a:xfrm>
        <a:prstGeom prst="leftCircularArrow">
          <a:avLst>
            <a:gd name="adj1" fmla="val 2904"/>
            <a:gd name="adj2" fmla="val 355284"/>
            <a:gd name="adj3" fmla="val 1988860"/>
            <a:gd name="adj4" fmla="val 8882554"/>
            <a:gd name="adj5" fmla="val 3388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802E22-70DE-485B-AC71-88DA2C5F738A}">
      <dsp:nvSpPr>
        <dsp:cNvPr id="0" name=""/>
        <dsp:cNvSpPr/>
      </dsp:nvSpPr>
      <dsp:spPr>
        <a:xfrm>
          <a:off x="274401" y="3518362"/>
          <a:ext cx="2457698" cy="97734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Agile</a:t>
          </a:r>
          <a:endParaRPr lang="en-CA" sz="2900" kern="1200" dirty="0"/>
        </a:p>
      </dsp:txBody>
      <dsp:txXfrm>
        <a:off x="303026" y="3546987"/>
        <a:ext cx="2400448" cy="920095"/>
      </dsp:txXfrm>
    </dsp:sp>
    <dsp:sp modelId="{DB4BEFF2-A543-4CBE-8A57-0F6AD4724087}">
      <dsp:nvSpPr>
        <dsp:cNvPr id="0" name=""/>
        <dsp:cNvSpPr/>
      </dsp:nvSpPr>
      <dsp:spPr>
        <a:xfrm>
          <a:off x="3978881" y="782846"/>
          <a:ext cx="3043212" cy="354936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>
              <a:solidFill>
                <a:schemeClr val="tx1"/>
              </a:solidFill>
            </a:rPr>
            <a:t>Balancing team working hours and expectations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CA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>
              <a:solidFill>
                <a:schemeClr val="tx1"/>
              </a:solidFill>
            </a:rPr>
            <a:t>Team Discussion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CA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>
              <a:solidFill>
                <a:schemeClr val="tx1"/>
              </a:solidFill>
            </a:rPr>
            <a:t>Supportive Leadership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CA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>
              <a:solidFill>
                <a:schemeClr val="tx1"/>
              </a:solidFill>
            </a:rPr>
            <a:t>Managing big tasks as a team</a:t>
          </a:r>
        </a:p>
      </dsp:txBody>
      <dsp:txXfrm>
        <a:off x="4060562" y="1625104"/>
        <a:ext cx="2879850" cy="2625421"/>
      </dsp:txXfrm>
    </dsp:sp>
    <dsp:sp modelId="{0498FF14-D193-4CE3-B1E2-BFF02F5B28AF}">
      <dsp:nvSpPr>
        <dsp:cNvPr id="0" name=""/>
        <dsp:cNvSpPr/>
      </dsp:nvSpPr>
      <dsp:spPr>
        <a:xfrm rot="21292122">
          <a:off x="4920090" y="-907056"/>
          <a:ext cx="4447577" cy="4447577"/>
        </a:xfrm>
        <a:prstGeom prst="circularArrow">
          <a:avLst>
            <a:gd name="adj1" fmla="val 2677"/>
            <a:gd name="adj2" fmla="val 325769"/>
            <a:gd name="adj3" fmla="val 19837668"/>
            <a:gd name="adj4" fmla="val 12914459"/>
            <a:gd name="adj5" fmla="val 312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36E3D5-EEFD-4E11-A271-3DF2479196BE}">
      <dsp:nvSpPr>
        <dsp:cNvPr id="0" name=""/>
        <dsp:cNvSpPr/>
      </dsp:nvSpPr>
      <dsp:spPr>
        <a:xfrm>
          <a:off x="4276305" y="387479"/>
          <a:ext cx="2370730" cy="94276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Collaboration</a:t>
          </a:r>
          <a:endParaRPr lang="en-CA" sz="2900" kern="1200" dirty="0"/>
        </a:p>
      </dsp:txBody>
      <dsp:txXfrm>
        <a:off x="4303918" y="415092"/>
        <a:ext cx="2315504" cy="887535"/>
      </dsp:txXfrm>
    </dsp:sp>
    <dsp:sp modelId="{CB85128D-6490-419A-BAC1-3A5BC7E0CC8B}">
      <dsp:nvSpPr>
        <dsp:cNvPr id="0" name=""/>
        <dsp:cNvSpPr/>
      </dsp:nvSpPr>
      <dsp:spPr>
        <a:xfrm>
          <a:off x="7886740" y="663203"/>
          <a:ext cx="3043212" cy="376951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baseline="0" dirty="0">
              <a:solidFill>
                <a:schemeClr val="tx1"/>
              </a:solidFill>
            </a:rPr>
            <a:t>Firebase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baseline="0" dirty="0">
              <a:solidFill>
                <a:schemeClr val="tx1"/>
              </a:solidFill>
            </a:rPr>
            <a:t>Integrating external API into Firebase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baseline="0" dirty="0">
              <a:solidFill>
                <a:schemeClr val="tx1"/>
              </a:solidFill>
            </a:rPr>
            <a:t>Bootstrap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baseline="0" dirty="0">
              <a:solidFill>
                <a:schemeClr val="tx1"/>
              </a:solidFill>
            </a:rPr>
            <a:t>Enhanced stylization process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baseline="0" dirty="0">
              <a:solidFill>
                <a:schemeClr val="tx1"/>
              </a:solidFill>
            </a:rPr>
            <a:t>Easier to implement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baseline="0" dirty="0">
              <a:solidFill>
                <a:schemeClr val="tx1"/>
              </a:solidFill>
            </a:rPr>
            <a:t>Organizational &amp; Presentation Tools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baseline="0" dirty="0">
              <a:solidFill>
                <a:schemeClr val="tx1"/>
              </a:solidFill>
            </a:rPr>
            <a:t>Trello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baseline="0" dirty="0">
              <a:solidFill>
                <a:schemeClr val="tx1"/>
              </a:solidFill>
            </a:rPr>
            <a:t>Adobe Premiere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baseline="0" dirty="0">
              <a:solidFill>
                <a:schemeClr val="tx1"/>
              </a:solidFill>
            </a:rPr>
            <a:t>GitHub</a:t>
          </a:r>
        </a:p>
      </dsp:txBody>
      <dsp:txXfrm>
        <a:off x="7973487" y="749950"/>
        <a:ext cx="2869718" cy="2788266"/>
      </dsp:txXfrm>
    </dsp:sp>
    <dsp:sp modelId="{B9ECC63D-56F2-48A3-9637-0DDF9D82C446}">
      <dsp:nvSpPr>
        <dsp:cNvPr id="0" name=""/>
        <dsp:cNvSpPr/>
      </dsp:nvSpPr>
      <dsp:spPr>
        <a:xfrm>
          <a:off x="8039634" y="4046756"/>
          <a:ext cx="2705077" cy="10757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 dirty="0"/>
            <a:t>Technology</a:t>
          </a:r>
        </a:p>
      </dsp:txBody>
      <dsp:txXfrm>
        <a:off x="8071141" y="4078263"/>
        <a:ext cx="2642063" cy="1012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made a modern, mobile first application that serves as a platform to connect the Vancouver community with youth care workers.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platform serves as a searchable directory of potential hosts that care workers can query through to find the best candidate to host 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homeless youth in the Greater Vancouver Area while they transition to more permanent housing.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02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75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Our project proposal had a total of 12 features.</a:t>
            </a:r>
          </a:p>
          <a:p>
            <a:r>
              <a:rPr lang="en-CA" dirty="0"/>
              <a:t>These features had overlap when we started development of the application.</a:t>
            </a:r>
          </a:p>
          <a:p>
            <a:r>
              <a:rPr lang="en-CA" dirty="0"/>
              <a:t>Without taking away from key features, we’ve refined our MVP features into these 9 areas.</a:t>
            </a:r>
          </a:p>
          <a:p>
            <a:r>
              <a:rPr lang="en-CA" dirty="0"/>
              <a:t>We have also added a Contribution or Donation Feature to create added value for our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287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Trial and Error -&gt; Getting APIs to work, PHP not working well with FIREBASE, and AJAX taking a long time to learn.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44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5/22/2019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5/22/2019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710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5/22/2019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5339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5/22/2019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5/22/2019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5/22/2019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5/22/2019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5/22/2019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5/22/2019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5/22/2019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5/22/2019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5/22/2019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41BD0-A684-4F96-AA6A-13BB84BD1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98" y="0"/>
            <a:ext cx="12224857" cy="8149905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-35398" y="-827773"/>
            <a:ext cx="12224858" cy="8149905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r>
              <a:rPr lang="en-US" dirty="0"/>
              <a:t>f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505030" y="1620151"/>
            <a:ext cx="9144000" cy="2128049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/>
              <a:t>Project Tree House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Team 14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4025030" y="2893726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1F248-F721-4F9B-ADEB-BFBDDBE4DB05}"/>
              </a:ext>
            </a:extLst>
          </p:cNvPr>
          <p:cNvSpPr txBox="1"/>
          <p:nvPr/>
        </p:nvSpPr>
        <p:spPr>
          <a:xfrm>
            <a:off x="2988906" y="4995075"/>
            <a:ext cx="6214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Developer Team</a:t>
            </a:r>
          </a:p>
          <a:p>
            <a:pPr algn="ctr"/>
            <a:endParaRPr lang="en-CA" b="1" dirty="0">
              <a:solidFill>
                <a:schemeClr val="bg1"/>
              </a:solidFill>
            </a:endParaRPr>
          </a:p>
          <a:p>
            <a:pPr algn="ctr"/>
            <a:r>
              <a:rPr lang="en-CA" b="1" dirty="0">
                <a:solidFill>
                  <a:schemeClr val="bg1"/>
                </a:solidFill>
              </a:rPr>
              <a:t>John Gilpin, Jilliane Vina, Brittany Lo</a:t>
            </a:r>
          </a:p>
          <a:p>
            <a:pPr algn="ctr"/>
            <a:r>
              <a:rPr lang="en-CA" b="1" dirty="0">
                <a:solidFill>
                  <a:schemeClr val="bg1"/>
                </a:solidFill>
              </a:rPr>
              <a:t>Thomas May, and Aiman Ismail</a:t>
            </a:r>
          </a:p>
        </p:txBody>
      </p:sp>
      <p:sp>
        <p:nvSpPr>
          <p:cNvPr id="7" name="object 7" descr="Beige rectangle">
            <a:extLst>
              <a:ext uri="{FF2B5EF4-FFF2-40B4-BE49-F238E27FC236}">
                <a16:creationId xmlns:a16="http://schemas.microsoft.com/office/drawing/2014/main" id="{5FA58290-0122-44DE-B1A9-347974EFC54C}"/>
              </a:ext>
            </a:extLst>
          </p:cNvPr>
          <p:cNvSpPr/>
          <p:nvPr/>
        </p:nvSpPr>
        <p:spPr bwMode="white">
          <a:xfrm>
            <a:off x="4044000" y="5485506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510">
        <p159:morph option="byObject"/>
      </p:transition>
    </mc:Choice>
    <mc:Fallback xmlns="">
      <p:transition spd="slow" advTm="1751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6694A3-0750-4EBB-A4D6-C70F1D627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object 3" descr="Blue rectangle">
            <a:extLst>
              <a:ext uri="{FF2B5EF4-FFF2-40B4-BE49-F238E27FC236}">
                <a16:creationId xmlns:a16="http://schemas.microsoft.com/office/drawing/2014/main" id="{B665C06F-4FF0-4C2F-99C0-ACE17BA51E0A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1701559"/>
            <a:ext cx="5861180" cy="1325563"/>
          </a:xfrm>
        </p:spPr>
        <p:txBody>
          <a:bodyPr>
            <a:normAutofit fontScale="90000"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Questions &amp; Answers</a:t>
            </a:r>
            <a:endParaRPr lang="en-US" sz="5000" dirty="0"/>
          </a:p>
        </p:txBody>
      </p:sp>
      <p:pic>
        <p:nvPicPr>
          <p:cNvPr id="11" name="Graphic 10" descr="Person icon">
            <a:extLst>
              <a:ext uri="{FF2B5EF4-FFF2-40B4-BE49-F238E27FC236}">
                <a16:creationId xmlns:a16="http://schemas.microsoft.com/office/drawing/2014/main" id="{623730AD-04DB-4D31-90B9-486007BC4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5237" y="4406887"/>
            <a:ext cx="342900" cy="352425"/>
          </a:xfrm>
          <a:prstGeom prst="rect">
            <a:avLst/>
          </a:prstGeom>
        </p:spPr>
      </p:pic>
      <p:pic>
        <p:nvPicPr>
          <p:cNvPr id="13" name="Graphic 12" descr="Phone icon">
            <a:extLst>
              <a:ext uri="{FF2B5EF4-FFF2-40B4-BE49-F238E27FC236}">
                <a16:creationId xmlns:a16="http://schemas.microsoft.com/office/drawing/2014/main" id="{E1FE68E0-BC77-4B86-BF40-6A4FF5062F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08" y="3524521"/>
            <a:ext cx="342900" cy="34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13BC36-8C34-4DA3-A9C9-9BD74AF81E33}"/>
              </a:ext>
            </a:extLst>
          </p:cNvPr>
          <p:cNvSpPr txBox="1"/>
          <p:nvPr/>
        </p:nvSpPr>
        <p:spPr>
          <a:xfrm>
            <a:off x="1438275" y="3495067"/>
            <a:ext cx="6181725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100"/>
              </a:spcBef>
            </a:pPr>
            <a:r>
              <a:rPr lang="en-US" sz="2400" b="1" i="1" spc="60" dirty="0">
                <a:solidFill>
                  <a:schemeClr val="bg1">
                    <a:alpha val="75000"/>
                  </a:schemeClr>
                </a:solidFill>
                <a:cs typeface="Arial"/>
              </a:rPr>
              <a:t>Project Treehouse</a:t>
            </a:r>
          </a:p>
          <a:p>
            <a:pPr>
              <a:spcBef>
                <a:spcPts val="1100"/>
              </a:spcBef>
            </a:pPr>
            <a:endParaRPr lang="en-US" sz="2400" b="1" i="1" dirty="0">
              <a:solidFill>
                <a:schemeClr val="bg1">
                  <a:alpha val="75000"/>
                </a:schemeClr>
              </a:solidFill>
              <a:cs typeface="Arial"/>
            </a:endParaRPr>
          </a:p>
          <a:p>
            <a:pPr>
              <a:spcBef>
                <a:spcPts val="1100"/>
              </a:spcBef>
            </a:pPr>
            <a:r>
              <a:rPr lang="en-US" sz="2400" b="1" i="1" dirty="0">
                <a:solidFill>
                  <a:schemeClr val="bg1">
                    <a:alpha val="75000"/>
                  </a:schemeClr>
                </a:solidFill>
                <a:cs typeface="Arial"/>
              </a:rPr>
              <a:t>Team 14</a:t>
            </a:r>
          </a:p>
          <a:p>
            <a:pPr>
              <a:spcBef>
                <a:spcPts val="1100"/>
              </a:spcBef>
            </a:pPr>
            <a:r>
              <a:rPr lang="en-US" sz="2400" b="1" i="1" dirty="0">
                <a:solidFill>
                  <a:schemeClr val="bg1">
                    <a:alpha val="75000"/>
                  </a:schemeClr>
                </a:solidFill>
                <a:cs typeface="Arial"/>
              </a:rPr>
              <a:t>John Gilpin, Brittany Lo, Jilliane Vina</a:t>
            </a:r>
          </a:p>
          <a:p>
            <a:pPr>
              <a:spcBef>
                <a:spcPts val="1100"/>
              </a:spcBef>
            </a:pPr>
            <a:r>
              <a:rPr lang="en-US" sz="2400" b="1" i="1" dirty="0">
                <a:solidFill>
                  <a:schemeClr val="bg1">
                    <a:alpha val="75000"/>
                  </a:schemeClr>
                </a:solidFill>
                <a:cs typeface="Arial"/>
              </a:rPr>
              <a:t>Thomas May, Aiman Ismail</a:t>
            </a:r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913">
        <p159:morph option="byObject"/>
      </p:transition>
    </mc:Choice>
    <mc:Fallback xmlns="">
      <p:transition spd="slow" advTm="3913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Our Application</a:t>
            </a:r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929705" y="1578471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 flipV="1">
            <a:off x="929704" y="1293403"/>
            <a:ext cx="4004245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FDB37-A8E3-4025-89C1-923F1E3C6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8750" y="1711872"/>
            <a:ext cx="5520690" cy="4919933"/>
          </a:xfrm>
        </p:spPr>
        <p:txBody>
          <a:bodyPr/>
          <a:lstStyle/>
          <a:p>
            <a:r>
              <a:rPr lang="en-CA" sz="2000" dirty="0">
                <a:solidFill>
                  <a:schemeClr val="bg1"/>
                </a:solidFill>
              </a:rPr>
              <a:t>Minimalistic, mobile-first web application</a:t>
            </a:r>
          </a:p>
          <a:p>
            <a:r>
              <a:rPr lang="en-CA" sz="2000" dirty="0">
                <a:solidFill>
                  <a:schemeClr val="bg1"/>
                </a:solidFill>
              </a:rPr>
              <a:t>	Ease of Use</a:t>
            </a:r>
          </a:p>
          <a:p>
            <a:r>
              <a:rPr lang="en-CA" sz="2000" dirty="0">
                <a:solidFill>
                  <a:schemeClr val="bg1"/>
                </a:solidFill>
              </a:rPr>
              <a:t>	Not For Profit</a:t>
            </a:r>
          </a:p>
          <a:p>
            <a:r>
              <a:rPr lang="en-CA" sz="2000" dirty="0">
                <a:solidFill>
                  <a:schemeClr val="bg1"/>
                </a:solidFill>
              </a:rPr>
              <a:t>	Connects and Enables the Community</a:t>
            </a:r>
          </a:p>
          <a:p>
            <a:endParaRPr lang="en-CA" sz="2000" dirty="0">
              <a:solidFill>
                <a:schemeClr val="bg1"/>
              </a:solidFill>
            </a:endParaRPr>
          </a:p>
          <a:p>
            <a:r>
              <a:rPr lang="en-CA" sz="2000" dirty="0">
                <a:solidFill>
                  <a:schemeClr val="bg1"/>
                </a:solidFill>
              </a:rPr>
              <a:t>Our users consist of volunteers and youth care workers.</a:t>
            </a:r>
          </a:p>
          <a:p>
            <a:endParaRPr lang="en-CA" sz="2000" dirty="0">
              <a:solidFill>
                <a:schemeClr val="bg1"/>
              </a:solidFill>
            </a:endParaRPr>
          </a:p>
          <a:p>
            <a:r>
              <a:rPr lang="en-CA" sz="2000" dirty="0">
                <a:solidFill>
                  <a:schemeClr val="bg1"/>
                </a:solidFill>
              </a:rPr>
              <a:t>Key Features</a:t>
            </a:r>
          </a:p>
          <a:p>
            <a:r>
              <a:rPr lang="en-CA" sz="2000" dirty="0">
                <a:solidFill>
                  <a:schemeClr val="bg1"/>
                </a:solidFill>
              </a:rPr>
              <a:t>	Hosting Guest Menu</a:t>
            </a:r>
          </a:p>
          <a:p>
            <a:r>
              <a:rPr lang="en-CA" sz="2000" dirty="0">
                <a:solidFill>
                  <a:schemeClr val="bg1"/>
                </a:solidFill>
              </a:rPr>
              <a:t>	Query Menu</a:t>
            </a:r>
          </a:p>
          <a:p>
            <a:r>
              <a:rPr lang="en-CA" sz="2000" dirty="0">
                <a:solidFill>
                  <a:schemeClr val="bg1"/>
                </a:solidFill>
              </a:rPr>
              <a:t>	Donations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AF7EEC-D2CA-41E0-8075-807E6ABFB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020" y="1027906"/>
            <a:ext cx="2655230" cy="5354505"/>
          </a:xfrm>
          <a:prstGeom prst="rect">
            <a:avLst/>
          </a:prstGeom>
        </p:spPr>
      </p:pic>
      <p:pic>
        <p:nvPicPr>
          <p:cNvPr id="28" name="Picture Placeholder 35" descr="Check icon">
            <a:extLst>
              <a:ext uri="{FF2B5EF4-FFF2-40B4-BE49-F238E27FC236}">
                <a16:creationId xmlns:a16="http://schemas.microsoft.com/office/drawing/2014/main" id="{87C87546-1B52-4811-97A8-C8CEBC2A0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929705" y="3600812"/>
            <a:ext cx="576000" cy="576000"/>
          </a:xfrm>
          <a:prstGeom prst="rect">
            <a:avLst/>
          </a:prstGeom>
        </p:spPr>
      </p:pic>
      <p:pic>
        <p:nvPicPr>
          <p:cNvPr id="29" name="Picture Placeholder 35" descr="Check icon">
            <a:extLst>
              <a:ext uri="{FF2B5EF4-FFF2-40B4-BE49-F238E27FC236}">
                <a16:creationId xmlns:a16="http://schemas.microsoft.com/office/drawing/2014/main" id="{4C53DC7B-EE1B-4292-A999-F6AC995AD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929705" y="4703529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434">
        <p159:morph option="byObject"/>
      </p:transition>
    </mc:Choice>
    <mc:Fallback xmlns="">
      <p:transition spd="slow" advTm="2143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Our Story</a:t>
            </a:r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929705" y="1737120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 flipV="1">
            <a:off x="929704" y="1293403"/>
            <a:ext cx="4004245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FDB37-A8E3-4025-89C1-923F1E3C6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1356" y="1859610"/>
            <a:ext cx="5684294" cy="4331640"/>
          </a:xfrm>
        </p:spPr>
        <p:txBody>
          <a:bodyPr/>
          <a:lstStyle/>
          <a:p>
            <a:r>
              <a:rPr lang="en-CA" sz="1800" dirty="0">
                <a:solidFill>
                  <a:schemeClr val="bg1"/>
                </a:solidFill>
              </a:rPr>
              <a:t>We are a group of BCIT Students who want to illicit change in the homelessness problem in Vancouver.</a:t>
            </a:r>
          </a:p>
          <a:p>
            <a:endParaRPr lang="en-CA" sz="1800" dirty="0">
              <a:solidFill>
                <a:schemeClr val="bg1"/>
              </a:solidFill>
            </a:endParaRPr>
          </a:p>
          <a:p>
            <a:endParaRPr lang="en-CA" sz="1800" dirty="0">
              <a:solidFill>
                <a:schemeClr val="bg1"/>
              </a:solidFill>
            </a:endParaRPr>
          </a:p>
          <a:p>
            <a:r>
              <a:rPr lang="en-CA" sz="1800" dirty="0">
                <a:solidFill>
                  <a:schemeClr val="bg1"/>
                </a:solidFill>
              </a:rPr>
              <a:t>We are applying our development skills and our passion in resolving this problem in creating a unique platform that does not exist in the space.</a:t>
            </a:r>
          </a:p>
          <a:p>
            <a:endParaRPr lang="en-CA" sz="1800" dirty="0">
              <a:solidFill>
                <a:schemeClr val="bg1"/>
              </a:solidFill>
            </a:endParaRPr>
          </a:p>
          <a:p>
            <a:endParaRPr lang="en-CA" sz="1800" dirty="0">
              <a:solidFill>
                <a:schemeClr val="bg1"/>
              </a:solidFill>
            </a:endParaRPr>
          </a:p>
          <a:p>
            <a:r>
              <a:rPr lang="en-CA" sz="1800" dirty="0">
                <a:solidFill>
                  <a:schemeClr val="bg1"/>
                </a:solidFill>
              </a:rPr>
              <a:t>We believe this problem is complicated and that creating this tool is an important step to enabling the community uniquely. </a:t>
            </a:r>
          </a:p>
          <a:p>
            <a:endParaRPr lang="en-CA" sz="1800" dirty="0">
              <a:solidFill>
                <a:schemeClr val="bg1"/>
              </a:solidFill>
            </a:endParaRPr>
          </a:p>
          <a:p>
            <a:endParaRPr lang="en-CA" sz="1800" dirty="0">
              <a:solidFill>
                <a:schemeClr val="bg1"/>
              </a:solidFill>
            </a:endParaRPr>
          </a:p>
          <a:p>
            <a:endParaRPr lang="en-CA" sz="1800" dirty="0">
              <a:solidFill>
                <a:schemeClr val="bg1"/>
              </a:solidFill>
            </a:endParaRPr>
          </a:p>
        </p:txBody>
      </p:sp>
      <p:pic>
        <p:nvPicPr>
          <p:cNvPr id="28" name="Picture Placeholder 35" descr="Check icon">
            <a:extLst>
              <a:ext uri="{FF2B5EF4-FFF2-40B4-BE49-F238E27FC236}">
                <a16:creationId xmlns:a16="http://schemas.microsoft.com/office/drawing/2014/main" id="{87C87546-1B52-4811-97A8-C8CEBC2A0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929705" y="3349805"/>
            <a:ext cx="576000" cy="576000"/>
          </a:xfrm>
          <a:prstGeom prst="rect">
            <a:avLst/>
          </a:prstGeom>
        </p:spPr>
      </p:pic>
      <p:pic>
        <p:nvPicPr>
          <p:cNvPr id="29" name="Picture Placeholder 35" descr="Check icon">
            <a:extLst>
              <a:ext uri="{FF2B5EF4-FFF2-40B4-BE49-F238E27FC236}">
                <a16:creationId xmlns:a16="http://schemas.microsoft.com/office/drawing/2014/main" id="{4C53DC7B-EE1B-4292-A999-F6AC995AD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929705" y="4778580"/>
            <a:ext cx="576000" cy="57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206786-7868-4DEE-AC86-AF8D02C89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841" y="401119"/>
            <a:ext cx="3399362" cy="595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22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434">
        <p159:morph option="byObject"/>
      </p:transition>
    </mc:Choice>
    <mc:Fallback xmlns="">
      <p:transition spd="slow" advTm="21434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72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-20172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4" name="project_treehouse">
            <a:hlinkClick r:id="" action="ppaction://media"/>
            <a:extLst>
              <a:ext uri="{FF2B5EF4-FFF2-40B4-BE49-F238E27FC236}">
                <a16:creationId xmlns:a16="http://schemas.microsoft.com/office/drawing/2014/main" id="{155FC583-AA00-4440-A116-FB975DAA7F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69428" cy="684530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5398B1B-AAFA-442F-97D5-5D35AD9D9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039" y="2880597"/>
            <a:ext cx="7863348" cy="1325563"/>
          </a:xfrm>
        </p:spPr>
        <p:txBody>
          <a:bodyPr/>
          <a:lstStyle/>
          <a:p>
            <a:r>
              <a:rPr lang="en-CA" dirty="0"/>
              <a:t>Demonstration of Our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54329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434">
        <p159:morph option="byObject"/>
      </p:transition>
    </mc:Choice>
    <mc:Fallback xmlns="">
      <p:transition spd="slow" advTm="214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8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6550673" y="1530007"/>
            <a:ext cx="4648079" cy="4910549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2800" b="1" dirty="0">
                <a:solidFill>
                  <a:schemeClr val="bg1"/>
                </a:solidFill>
              </a:rPr>
              <a:t>User Experience</a:t>
            </a:r>
          </a:p>
          <a:p>
            <a:pPr marL="12700">
              <a:lnSpc>
                <a:spcPct val="120000"/>
              </a:lnSpc>
              <a:spcBef>
                <a:spcPts val="100"/>
              </a:spcBef>
            </a:pPr>
            <a:endParaRPr lang="en-US" sz="2800" b="1" dirty="0">
              <a:solidFill>
                <a:schemeClr val="bg1"/>
              </a:solidFill>
            </a:endParaRPr>
          </a:p>
          <a:p>
            <a:pPr marL="469900" indent="-457200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Intuitive to use</a:t>
            </a:r>
          </a:p>
          <a:p>
            <a:pPr marL="469900" indent="-457200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469900" indent="-457200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Visually pleasing</a:t>
            </a:r>
          </a:p>
          <a:p>
            <a:pPr marL="469900" indent="-457200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469900" indent="-457200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Functional on mobile devices and larger devices</a:t>
            </a:r>
          </a:p>
          <a:p>
            <a:pPr marL="469900" indent="-457200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469900" indent="-457200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Free!</a:t>
            </a:r>
          </a:p>
          <a:p>
            <a:pPr marL="469900" indent="-457200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10222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Application Impact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210888" y="1582326"/>
            <a:ext cx="4883912" cy="4910549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2800" b="1" dirty="0">
                <a:solidFill>
                  <a:schemeClr val="bg1"/>
                </a:solidFill>
              </a:rPr>
              <a:t>Benefits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endParaRPr lang="en-US" sz="2400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342900" marR="5080" indent="-3429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400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Houses homeless youth</a:t>
            </a:r>
          </a:p>
          <a:p>
            <a:pPr marL="342900" marR="5080" indent="-3429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endParaRPr lang="en-US" sz="2400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342900" marR="5080" indent="-3429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400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Engages the community</a:t>
            </a:r>
          </a:p>
          <a:p>
            <a:pPr marL="342900" marR="5080" indent="-3429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endParaRPr lang="en-US" sz="2400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342900" marR="5080" indent="-3429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400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Creates a new housing resource that scales with participant count</a:t>
            </a:r>
          </a:p>
          <a:p>
            <a:pPr marL="342900" marR="5080" indent="-3429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endParaRPr lang="en-US" sz="2400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342900" marR="5080" indent="-3429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400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Contribution </a:t>
            </a:r>
          </a:p>
          <a:p>
            <a:pPr marL="342900" marR="5080" indent="-3429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endParaRPr lang="en-US" sz="2000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342900" marR="5080" indent="-3429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endParaRPr lang="en-US" sz="2000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675914" y="1601708"/>
            <a:ext cx="576000" cy="576000"/>
          </a:xfrm>
        </p:spPr>
      </p:pic>
      <p:pic>
        <p:nvPicPr>
          <p:cNvPr id="40" name="Picture Placeholder 39" descr="Check icon">
            <a:extLst>
              <a:ext uri="{FF2B5EF4-FFF2-40B4-BE49-F238E27FC236}">
                <a16:creationId xmlns:a16="http://schemas.microsoft.com/office/drawing/2014/main" id="{250F553C-3E38-47E0-8A58-2967D756991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5974673" y="1582326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 flipV="1">
            <a:off x="949877" y="915711"/>
            <a:ext cx="4819742" cy="160508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69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434">
        <p159:morph option="byObject"/>
      </p:transition>
    </mc:Choice>
    <mc:Fallback xmlns="">
      <p:transition spd="slow" advTm="21434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People discuss something">
            <a:extLst>
              <a:ext uri="{FF2B5EF4-FFF2-40B4-BE49-F238E27FC236}">
                <a16:creationId xmlns:a16="http://schemas.microsoft.com/office/drawing/2014/main" id="{AA6A75DC-BE31-480B-B034-B1DF7AFA50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15389"/>
            <a:ext cx="12192000" cy="3742611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Trello – User Stories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 flipV="1">
            <a:off x="915636" y="1045497"/>
            <a:ext cx="4069723" cy="287878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0D08622B-CF6C-4E0E-B430-52F0092D6D6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72104205"/>
              </p:ext>
            </p:extLst>
          </p:nvPr>
        </p:nvGraphicFramePr>
        <p:xfrm>
          <a:off x="806168" y="2055812"/>
          <a:ext cx="5128767" cy="36219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9589">
                  <a:extLst>
                    <a:ext uri="{9D8B030D-6E8A-4147-A177-3AD203B41FA5}">
                      <a16:colId xmlns:a16="http://schemas.microsoft.com/office/drawing/2014/main" val="475819159"/>
                    </a:ext>
                  </a:extLst>
                </a:gridCol>
                <a:gridCol w="1709589">
                  <a:extLst>
                    <a:ext uri="{9D8B030D-6E8A-4147-A177-3AD203B41FA5}">
                      <a16:colId xmlns:a16="http://schemas.microsoft.com/office/drawing/2014/main" val="1847453110"/>
                    </a:ext>
                  </a:extLst>
                </a:gridCol>
                <a:gridCol w="1709589">
                  <a:extLst>
                    <a:ext uri="{9D8B030D-6E8A-4147-A177-3AD203B41FA5}">
                      <a16:colId xmlns:a16="http://schemas.microsoft.com/office/drawing/2014/main" val="3333193973"/>
                    </a:ext>
                  </a:extLst>
                </a:gridCol>
              </a:tblGrid>
              <a:tr h="1196238">
                <a:tc>
                  <a:txBody>
                    <a:bodyPr/>
                    <a:lstStyle/>
                    <a:p>
                      <a:r>
                        <a:rPr lang="en-CA" dirty="0"/>
                        <a:t>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User Stories</a:t>
                      </a: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User Stories 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92910"/>
                  </a:ext>
                </a:extLst>
              </a:tr>
              <a:tr h="485141">
                <a:tc>
                  <a:txBody>
                    <a:bodyPr/>
                    <a:lstStyle/>
                    <a:p>
                      <a:r>
                        <a:rPr lang="en-CA" dirty="0"/>
                        <a:t>Sprint 1 &amp;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98019"/>
                  </a:ext>
                </a:extLst>
              </a:tr>
              <a:tr h="485141">
                <a:tc>
                  <a:txBody>
                    <a:bodyPr/>
                    <a:lstStyle/>
                    <a:p>
                      <a:r>
                        <a:rPr lang="en-CA" dirty="0"/>
                        <a:t>Sprint 3 &amp;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313697"/>
                  </a:ext>
                </a:extLst>
              </a:tr>
              <a:tr h="485141">
                <a:tc>
                  <a:txBody>
                    <a:bodyPr/>
                    <a:lstStyle/>
                    <a:p>
                      <a:r>
                        <a:rPr lang="en-CA" dirty="0"/>
                        <a:t>Sprint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419725"/>
                  </a:ext>
                </a:extLst>
              </a:tr>
              <a:tr h="485141">
                <a:tc>
                  <a:txBody>
                    <a:bodyPr/>
                    <a:lstStyle/>
                    <a:p>
                      <a:r>
                        <a:rPr lang="en-CA" dirty="0"/>
                        <a:t>Sprint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597373"/>
                  </a:ext>
                </a:extLst>
              </a:tr>
              <a:tr h="485141">
                <a:tc>
                  <a:txBody>
                    <a:bodyPr/>
                    <a:lstStyle/>
                    <a:p>
                      <a:r>
                        <a:rPr lang="en-CA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7658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55C9DF2-DA8B-4F91-982C-63CE0794141A}"/>
              </a:ext>
            </a:extLst>
          </p:cNvPr>
          <p:cNvSpPr/>
          <p:nvPr/>
        </p:nvSpPr>
        <p:spPr>
          <a:xfrm>
            <a:off x="6257067" y="3115388"/>
            <a:ext cx="5649384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CA" sz="32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en-CA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 developers, we want our users to enjoy using our application so we can measure our success.</a:t>
            </a:r>
            <a:r>
              <a:rPr lang="en-CA" sz="32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endParaRPr lang="en-CA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3402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567">
        <p159:morph option="byObject"/>
      </p:transition>
    </mc:Choice>
    <mc:Fallback xmlns="">
      <p:transition spd="slow" advTm="29567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People discuss something">
            <a:extLst>
              <a:ext uri="{FF2B5EF4-FFF2-40B4-BE49-F238E27FC236}">
                <a16:creationId xmlns:a16="http://schemas.microsoft.com/office/drawing/2014/main" id="{AA6A75DC-BE31-480B-B034-B1DF7AFA50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15389"/>
            <a:ext cx="12192000" cy="3742611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8" y="-2152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Minimum Viable Product - Features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102838" y="749300"/>
            <a:ext cx="7275862" cy="195683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27645AE-6361-4434-8FE6-EF5FE898039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139056341"/>
              </p:ext>
            </p:extLst>
          </p:nvPr>
        </p:nvGraphicFramePr>
        <p:xfrm>
          <a:off x="530019" y="1056541"/>
          <a:ext cx="11117383" cy="4448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9431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567">
        <p159:morph option="byObject"/>
      </p:transition>
    </mc:Choice>
    <mc:Fallback xmlns="">
      <p:transition spd="slow" advTm="2956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People discuss something">
            <a:extLst>
              <a:ext uri="{FF2B5EF4-FFF2-40B4-BE49-F238E27FC236}">
                <a16:creationId xmlns:a16="http://schemas.microsoft.com/office/drawing/2014/main" id="{AA6A75DC-BE31-480B-B034-B1DF7AFA50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15389"/>
            <a:ext cx="12192000" cy="3742611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160710"/>
            <a:ext cx="4866109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Learning &amp; Growth</a:t>
            </a:r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346469" y="1113118"/>
            <a:ext cx="4957790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264660DE-E8DE-458F-B552-C280D404B4F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844175608"/>
              </p:ext>
            </p:extLst>
          </p:nvPr>
        </p:nvGraphicFramePr>
        <p:xfrm>
          <a:off x="426444" y="1172445"/>
          <a:ext cx="11339111" cy="5122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7870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2151">
        <p159:morph option="byObject"/>
      </p:transition>
    </mc:Choice>
    <mc:Fallback xmlns="">
      <p:transition spd="slow" advTm="6215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People discuss something">
            <a:extLst>
              <a:ext uri="{FF2B5EF4-FFF2-40B4-BE49-F238E27FC236}">
                <a16:creationId xmlns:a16="http://schemas.microsoft.com/office/drawing/2014/main" id="{AA6A75DC-BE31-480B-B034-B1DF7AFA50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15389"/>
            <a:ext cx="12192000" cy="3742611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160710"/>
            <a:ext cx="4866109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 bwMode="white">
          <a:xfrm>
            <a:off x="114300" y="1235027"/>
            <a:ext cx="5183188" cy="823912"/>
          </a:xfrm>
        </p:spPr>
        <p:txBody>
          <a:bodyPr>
            <a:normAutofit/>
          </a:bodyPr>
          <a:lstStyle/>
          <a:p>
            <a:r>
              <a:rPr lang="en-US" dirty="0"/>
              <a:t>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 bwMode="white">
          <a:xfrm>
            <a:off x="114300" y="2180848"/>
            <a:ext cx="5362575" cy="4534278"/>
          </a:xfrm>
        </p:spPr>
        <p:txBody>
          <a:bodyPr>
            <a:normAutofit/>
          </a:bodyPr>
          <a:lstStyle/>
          <a:p>
            <a:pPr marL="0" indent="0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  <a:buNone/>
            </a:pPr>
            <a:r>
              <a:rPr lang="en-US" sz="1800" b="1" dirty="0">
                <a:solidFill>
                  <a:srgbClr val="FFFFFF"/>
                </a:solidFill>
                <a:cs typeface="Arial"/>
              </a:rPr>
              <a:t>Technical</a:t>
            </a:r>
          </a:p>
          <a:p>
            <a:pPr marL="457200" lvl="1" indent="0">
              <a:lnSpc>
                <a:spcPct val="125000"/>
              </a:lnSpc>
              <a:buClr>
                <a:schemeClr val="accent1"/>
              </a:buClr>
              <a:buNone/>
            </a:pPr>
            <a:r>
              <a:rPr lang="en-US" sz="1800" b="1" spc="-5" dirty="0">
                <a:solidFill>
                  <a:srgbClr val="F0CDA1"/>
                </a:solidFill>
                <a:cs typeface="Arial"/>
              </a:rPr>
              <a:t>Understanding and learning technologies</a:t>
            </a:r>
          </a:p>
          <a:p>
            <a:pPr marL="457200" lvl="1" indent="0">
              <a:lnSpc>
                <a:spcPct val="125000"/>
              </a:lnSpc>
              <a:buClr>
                <a:schemeClr val="accent1"/>
              </a:buClr>
              <a:buNone/>
            </a:pPr>
            <a:endParaRPr lang="en-US" sz="1800" b="1" spc="-5" dirty="0">
              <a:solidFill>
                <a:srgbClr val="F0CDA1"/>
              </a:solidFill>
              <a:cs typeface="Arial"/>
            </a:endParaRPr>
          </a:p>
          <a:p>
            <a:pPr marL="457200" lvl="1" indent="0">
              <a:lnSpc>
                <a:spcPct val="125000"/>
              </a:lnSpc>
              <a:buClr>
                <a:schemeClr val="accent1"/>
              </a:buClr>
              <a:buNone/>
            </a:pPr>
            <a:r>
              <a:rPr lang="en-US" sz="1800" b="1" spc="-5" dirty="0">
                <a:solidFill>
                  <a:srgbClr val="F0CDA1"/>
                </a:solidFill>
                <a:cs typeface="Arial"/>
              </a:rPr>
              <a:t>Selection of technologies to use</a:t>
            </a:r>
          </a:p>
          <a:p>
            <a:pPr lvl="2">
              <a:lnSpc>
                <a:spcPct val="125000"/>
              </a:lnSpc>
              <a:buClr>
                <a:schemeClr val="accent1"/>
              </a:buClr>
            </a:pPr>
            <a:r>
              <a:rPr lang="en-US" sz="1800" b="1" spc="-5" dirty="0">
                <a:solidFill>
                  <a:srgbClr val="F0CDA1"/>
                </a:solidFill>
                <a:cs typeface="Arial"/>
              </a:rPr>
              <a:t>Trial and Error</a:t>
            </a:r>
          </a:p>
          <a:p>
            <a:pPr lvl="2">
              <a:lnSpc>
                <a:spcPct val="125000"/>
              </a:lnSpc>
              <a:buClr>
                <a:schemeClr val="accent1"/>
              </a:buClr>
            </a:pPr>
            <a:r>
              <a:rPr lang="en-US" sz="1800" b="1" spc="-5" dirty="0">
                <a:solidFill>
                  <a:srgbClr val="F0CDA1"/>
                </a:solidFill>
                <a:cs typeface="Arial"/>
              </a:rPr>
              <a:t>Time Management</a:t>
            </a:r>
          </a:p>
          <a:p>
            <a:pPr marL="0" indent="0">
              <a:lnSpc>
                <a:spcPct val="125000"/>
              </a:lnSpc>
              <a:buClr>
                <a:schemeClr val="accent1"/>
              </a:buClr>
              <a:buNone/>
            </a:pPr>
            <a:r>
              <a:rPr lang="en-US" sz="1800" b="1" spc="-5" dirty="0">
                <a:solidFill>
                  <a:srgbClr val="FFFFFF"/>
                </a:solidFill>
                <a:cs typeface="Arial"/>
              </a:rPr>
              <a:t>Testing &amp; Unit Testing</a:t>
            </a:r>
          </a:p>
          <a:p>
            <a:pPr lvl="1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 sz="1800" b="1" spc="-5" dirty="0">
                <a:solidFill>
                  <a:srgbClr val="F0CDA1"/>
                </a:solidFill>
                <a:cs typeface="Arial"/>
              </a:rPr>
              <a:t>Rewriting functions and script for testability</a:t>
            </a:r>
          </a:p>
          <a:p>
            <a:pPr lvl="1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 sz="1800" b="1" spc="-5" dirty="0">
                <a:solidFill>
                  <a:srgbClr val="F0CDA1"/>
                </a:solidFill>
                <a:cs typeface="Arial"/>
              </a:rPr>
              <a:t>Understanding what is testable</a:t>
            </a:r>
          </a:p>
          <a:p>
            <a:pPr lvl="1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 sz="1800" b="1" spc="-5" dirty="0">
                <a:solidFill>
                  <a:srgbClr val="F0CDA1"/>
                </a:solidFill>
                <a:cs typeface="Arial"/>
              </a:rPr>
              <a:t>Uniform documentation of code files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 bwMode="white">
          <a:xfrm>
            <a:off x="5476875" y="2180848"/>
            <a:ext cx="6486525" cy="4719273"/>
          </a:xfrm>
        </p:spPr>
        <p:txBody>
          <a:bodyPr>
            <a:normAutofit/>
          </a:bodyPr>
          <a:lstStyle/>
          <a:p>
            <a:pPr marL="0" indent="0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  <a:buNone/>
            </a:pPr>
            <a:r>
              <a:rPr lang="en-US" sz="1800" b="1" dirty="0">
                <a:solidFill>
                  <a:srgbClr val="FFFFFF"/>
                </a:solidFill>
                <a:cs typeface="Arial"/>
              </a:rPr>
              <a:t>Planning &amp; Organization</a:t>
            </a:r>
          </a:p>
          <a:p>
            <a:pPr lvl="1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 sz="1800" b="1" spc="-5" dirty="0">
                <a:solidFill>
                  <a:srgbClr val="F0CDA1"/>
                </a:solidFill>
                <a:cs typeface="Arial"/>
              </a:rPr>
              <a:t>Task Estimation &amp; User Stories</a:t>
            </a:r>
          </a:p>
          <a:p>
            <a:pPr lvl="2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 sz="1800" b="1" spc="-5" dirty="0">
                <a:solidFill>
                  <a:srgbClr val="F0CDA1"/>
                </a:solidFill>
                <a:cs typeface="Arial"/>
              </a:rPr>
              <a:t>SMART (Specific, Measurable, Attainable, Realistic, Time-based)</a:t>
            </a:r>
          </a:p>
          <a:p>
            <a:pPr lvl="1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 sz="1800" b="1" spc="-5" dirty="0">
                <a:solidFill>
                  <a:srgbClr val="F0CDA1"/>
                </a:solidFill>
                <a:cs typeface="Arial"/>
              </a:rPr>
              <a:t>Adjusting for unexpected deliverables</a:t>
            </a:r>
          </a:p>
          <a:p>
            <a:pPr lvl="2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 sz="1800" b="1" spc="-5" dirty="0">
                <a:solidFill>
                  <a:srgbClr val="F0CDA1"/>
                </a:solidFill>
                <a:cs typeface="Arial"/>
              </a:rPr>
              <a:t>Allocated resources efficiently (one member does and team reviews)</a:t>
            </a:r>
          </a:p>
          <a:p>
            <a:pPr lvl="1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endParaRPr lang="en-US" sz="1800" b="1" spc="-35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 flipV="1">
            <a:off x="346469" y="1067399"/>
            <a:ext cx="2881923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53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2151">
        <p159:morph option="byObject"/>
      </p:transition>
    </mc:Choice>
    <mc:Fallback xmlns="">
      <p:transition spd="slow" advTm="62151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MB Services Pitch Deck_MO - v10" id="{BE6CC1D4-D64C-46CB-8BC0-5874DDBB885B}" vid="{2AA31E7E-A964-4F03-8D0B-B47A9DF1F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702824-8A20-49C1-9B5A-C57E1D970E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83E4A2-7B15-4AA1-9595-76BF3442F658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F1A13BA-9651-4713-BA0A-09C9C0F5E8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533</Words>
  <Application>Microsoft Office PowerPoint</Application>
  <PresentationFormat>Widescreen</PresentationFormat>
  <Paragraphs>142</Paragraphs>
  <Slides>10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</vt:lpstr>
      <vt:lpstr>Calibri</vt:lpstr>
      <vt:lpstr>Gill Sans MT</vt:lpstr>
      <vt:lpstr>Office Theme</vt:lpstr>
      <vt:lpstr>Project Tree House Team 14</vt:lpstr>
      <vt:lpstr>Our Application</vt:lpstr>
      <vt:lpstr>Our Story</vt:lpstr>
      <vt:lpstr>Demonstration of Our Web Application</vt:lpstr>
      <vt:lpstr>Application Impact</vt:lpstr>
      <vt:lpstr>Trello – User Stories</vt:lpstr>
      <vt:lpstr>Minimum Viable Product - Features</vt:lpstr>
      <vt:lpstr>Learning &amp; Growth</vt:lpstr>
      <vt:lpstr>Challenges</vt:lpstr>
      <vt:lpstr>Questions &amp;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2019-04-29T18:15:44Z</dcterms:created>
  <dcterms:modified xsi:type="dcterms:W3CDTF">2019-05-22T23:43:29Z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